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35" r:id="rId2"/>
  </p:sldMasterIdLst>
  <p:sldIdLst>
    <p:sldId id="256" r:id="rId3"/>
    <p:sldId id="261" r:id="rId4"/>
    <p:sldId id="262" r:id="rId5"/>
    <p:sldId id="263" r:id="rId6"/>
    <p:sldId id="264" r:id="rId7"/>
    <p:sldId id="266" r:id="rId8"/>
    <p:sldId id="268" r:id="rId9"/>
    <p:sldId id="272" r:id="rId10"/>
    <p:sldId id="273" r:id="rId11"/>
    <p:sldId id="274" r:id="rId12"/>
    <p:sldId id="275" r:id="rId13"/>
    <p:sldId id="270" r:id="rId14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7CF58-1AF1-A469-2475-9836B52238C9}" v="211" dt="2022-07-25T13:10:28.897"/>
    <p1510:client id="{4FF0AC0F-6910-4420-A0C6-9E07FE141B81}" v="23" dt="2022-07-25T15:10:02.867"/>
    <p1510:client id="{684B0F96-096A-C644-A029-EDB800515DB6}" v="677" dt="2022-07-25T13:17:24.620"/>
    <p1510:client id="{B2615771-98FA-71B3-BD93-EC063B207368}" v="3" dt="2022-07-25T14:10:17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DY THAN HTIKE -" userId="S::u6511148@au.edu::42ed413a-6fe0-4a36-aac0-08cfb4a4a7a3" providerId="AD" clId="Web-{4FF0AC0F-6910-4420-A0C6-9E07FE141B81}"/>
    <pc:docChg chg="modSld">
      <pc:chgData name="WADDY THAN HTIKE -" userId="S::u6511148@au.edu::42ed413a-6fe0-4a36-aac0-08cfb4a4a7a3" providerId="AD" clId="Web-{4FF0AC0F-6910-4420-A0C6-9E07FE141B81}" dt="2022-07-25T15:10:02.867" v="22" actId="14100"/>
      <pc:docMkLst>
        <pc:docMk/>
      </pc:docMkLst>
      <pc:sldChg chg="modSp">
        <pc:chgData name="WADDY THAN HTIKE -" userId="S::u6511148@au.edu::42ed413a-6fe0-4a36-aac0-08cfb4a4a7a3" providerId="AD" clId="Web-{4FF0AC0F-6910-4420-A0C6-9E07FE141B81}" dt="2022-07-25T15:10:02.867" v="22" actId="14100"/>
        <pc:sldMkLst>
          <pc:docMk/>
          <pc:sldMk cId="3319735141" sldId="256"/>
        </pc:sldMkLst>
        <pc:spChg chg="mod">
          <ac:chgData name="WADDY THAN HTIKE -" userId="S::u6511148@au.edu::42ed413a-6fe0-4a36-aac0-08cfb4a4a7a3" providerId="AD" clId="Web-{4FF0AC0F-6910-4420-A0C6-9E07FE141B81}" dt="2022-07-25T15:10:02.867" v="22" actId="14100"/>
          <ac:spMkLst>
            <pc:docMk/>
            <pc:sldMk cId="3319735141" sldId="256"/>
            <ac:spMk id="3" creationId="{D13A492D-6311-E889-7D77-15AE2D062905}"/>
          </ac:spMkLst>
        </pc:spChg>
      </pc:sldChg>
    </pc:docChg>
  </pc:docChgLst>
  <pc:docChgLst>
    <pc:chgData name="Guest User" userId="S::urn:spo:anon#f0ee3439cb41c6db82594ba76767659811b7741fc924fcdc97ed671a1358deee::" providerId="AD" clId="Web-{B2615771-98FA-71B3-BD93-EC063B207368}"/>
    <pc:docChg chg="modSld">
      <pc:chgData name="Guest User" userId="S::urn:spo:anon#f0ee3439cb41c6db82594ba76767659811b7741fc924fcdc97ed671a1358deee::" providerId="AD" clId="Web-{B2615771-98FA-71B3-BD93-EC063B207368}" dt="2022-07-25T14:10:17.266" v="2" actId="20577"/>
      <pc:docMkLst>
        <pc:docMk/>
      </pc:docMkLst>
      <pc:sldChg chg="modSp">
        <pc:chgData name="Guest User" userId="S::urn:spo:anon#f0ee3439cb41c6db82594ba76767659811b7741fc924fcdc97ed671a1358deee::" providerId="AD" clId="Web-{B2615771-98FA-71B3-BD93-EC063B207368}" dt="2022-07-25T14:10:17.266" v="2" actId="20577"/>
        <pc:sldMkLst>
          <pc:docMk/>
          <pc:sldMk cId="3360958239" sldId="270"/>
        </pc:sldMkLst>
        <pc:spChg chg="mod">
          <ac:chgData name="Guest User" userId="S::urn:spo:anon#f0ee3439cb41c6db82594ba76767659811b7741fc924fcdc97ed671a1358deee::" providerId="AD" clId="Web-{B2615771-98FA-71B3-BD93-EC063B207368}" dt="2022-07-25T14:10:17.266" v="2" actId="20577"/>
          <ac:spMkLst>
            <pc:docMk/>
            <pc:sldMk cId="3360958239" sldId="270"/>
            <ac:spMk id="3" creationId="{4092C936-0E37-16A3-5CEB-9115E0CA594F}"/>
          </ac:spMkLst>
        </pc:spChg>
      </pc:sldChg>
    </pc:docChg>
  </pc:docChgLst>
  <pc:docChgLst>
    <pc:chgData name="YOON WADDY MYO MYINT -" userId="S::u6511566@au.edu::9ad15347-c991-4225-9706-44ca59e7da73" providerId="AD" clId="Web-{E4EE24AB-E21F-6702-FDB7-FF4AEB87A701}"/>
    <pc:docChg chg="modSld">
      <pc:chgData name="YOON WADDY MYO MYINT -" userId="S::u6511566@au.edu::9ad15347-c991-4225-9706-44ca59e7da73" providerId="AD" clId="Web-{E4EE24AB-E21F-6702-FDB7-FF4AEB87A701}" dt="2022-07-24T11:23:39.443" v="0" actId="1076"/>
      <pc:docMkLst>
        <pc:docMk/>
      </pc:docMkLst>
      <pc:sldChg chg="modSp">
        <pc:chgData name="YOON WADDY MYO MYINT -" userId="S::u6511566@au.edu::9ad15347-c991-4225-9706-44ca59e7da73" providerId="AD" clId="Web-{E4EE24AB-E21F-6702-FDB7-FF4AEB87A701}" dt="2022-07-24T11:23:39.443" v="0" actId="1076"/>
        <pc:sldMkLst>
          <pc:docMk/>
          <pc:sldMk cId="1837180817" sldId="263"/>
        </pc:sldMkLst>
        <pc:spChg chg="mod">
          <ac:chgData name="YOON WADDY MYO MYINT -" userId="S::u6511566@au.edu::9ad15347-c991-4225-9706-44ca59e7da73" providerId="AD" clId="Web-{E4EE24AB-E21F-6702-FDB7-FF4AEB87A701}" dt="2022-07-24T11:23:39.443" v="0" actId="1076"/>
          <ac:spMkLst>
            <pc:docMk/>
            <pc:sldMk cId="1837180817" sldId="263"/>
            <ac:spMk id="2" creationId="{9D09C5ED-D5A5-DE72-240E-91D8640C60C3}"/>
          </ac:spMkLst>
        </pc:spChg>
      </pc:sldChg>
    </pc:docChg>
  </pc:docChgLst>
  <pc:docChgLst>
    <pc:chgData name="Guest User" userId="S::urn:spo:anon#f0ee3439cb41c6db82594ba76767659811b7741fc924fcdc97ed671a1358deee::" providerId="AD" clId="Web-{09A7CF58-1AF1-A469-2475-9836B52238C9}"/>
    <pc:docChg chg="addSld delSld modSld sldOrd">
      <pc:chgData name="Guest User" userId="S::urn:spo:anon#f0ee3439cb41c6db82594ba76767659811b7741fc924fcdc97ed671a1358deee::" providerId="AD" clId="Web-{09A7CF58-1AF1-A469-2475-9836B52238C9}" dt="2022-07-25T13:10:28.897" v="224"/>
      <pc:docMkLst>
        <pc:docMk/>
      </pc:docMkLst>
      <pc:sldChg chg="modSp">
        <pc:chgData name="Guest User" userId="S::urn:spo:anon#f0ee3439cb41c6db82594ba76767659811b7741fc924fcdc97ed671a1358deee::" providerId="AD" clId="Web-{09A7CF58-1AF1-A469-2475-9836B52238C9}" dt="2022-07-25T12:42:07.104" v="61" actId="20577"/>
        <pc:sldMkLst>
          <pc:docMk/>
          <pc:sldMk cId="3319735141" sldId="256"/>
        </pc:sldMkLst>
        <pc:spChg chg="mod">
          <ac:chgData name="Guest User" userId="S::urn:spo:anon#f0ee3439cb41c6db82594ba76767659811b7741fc924fcdc97ed671a1358deee::" providerId="AD" clId="Web-{09A7CF58-1AF1-A469-2475-9836B52238C9}" dt="2022-07-25T12:42:07.104" v="61" actId="20577"/>
          <ac:spMkLst>
            <pc:docMk/>
            <pc:sldMk cId="3319735141" sldId="256"/>
            <ac:spMk id="3" creationId="{D13A492D-6311-E889-7D77-15AE2D062905}"/>
          </ac:spMkLst>
        </pc:spChg>
      </pc:sldChg>
      <pc:sldChg chg="del">
        <pc:chgData name="Guest User" userId="S::urn:spo:anon#f0ee3439cb41c6db82594ba76767659811b7741fc924fcdc97ed671a1358deee::" providerId="AD" clId="Web-{09A7CF58-1AF1-A469-2475-9836B52238C9}" dt="2022-07-25T12:43:25.559" v="62"/>
        <pc:sldMkLst>
          <pc:docMk/>
          <pc:sldMk cId="3950213974" sldId="257"/>
        </pc:sldMkLst>
      </pc:sldChg>
      <pc:sldChg chg="modSp">
        <pc:chgData name="Guest User" userId="S::urn:spo:anon#f0ee3439cb41c6db82594ba76767659811b7741fc924fcdc97ed671a1358deee::" providerId="AD" clId="Web-{09A7CF58-1AF1-A469-2475-9836B52238C9}" dt="2022-07-25T12:49:55.803" v="110" actId="20577"/>
        <pc:sldMkLst>
          <pc:docMk/>
          <pc:sldMk cId="434287682" sldId="268"/>
        </pc:sldMkLst>
        <pc:spChg chg="mod">
          <ac:chgData name="Guest User" userId="S::urn:spo:anon#f0ee3439cb41c6db82594ba76767659811b7741fc924fcdc97ed671a1358deee::" providerId="AD" clId="Web-{09A7CF58-1AF1-A469-2475-9836B52238C9}" dt="2022-07-25T12:49:55.803" v="110" actId="20577"/>
          <ac:spMkLst>
            <pc:docMk/>
            <pc:sldMk cId="434287682" sldId="268"/>
            <ac:spMk id="3" creationId="{D60780DD-8858-2639-BBFB-915285516DF7}"/>
          </ac:spMkLst>
        </pc:spChg>
      </pc:sldChg>
      <pc:sldChg chg="addSp modSp mod ord setBg">
        <pc:chgData name="Guest User" userId="S::urn:spo:anon#f0ee3439cb41c6db82594ba76767659811b7741fc924fcdc97ed671a1358deee::" providerId="AD" clId="Web-{09A7CF58-1AF1-A469-2475-9836B52238C9}" dt="2022-07-25T13:09:38.161" v="215" actId="20577"/>
        <pc:sldMkLst>
          <pc:docMk/>
          <pc:sldMk cId="3360958239" sldId="270"/>
        </pc:sldMkLst>
        <pc:spChg chg="add mod">
          <ac:chgData name="Guest User" userId="S::urn:spo:anon#f0ee3439cb41c6db82594ba76767659811b7741fc924fcdc97ed671a1358deee::" providerId="AD" clId="Web-{09A7CF58-1AF1-A469-2475-9836B52238C9}" dt="2022-07-25T13:05:11.248" v="211"/>
          <ac:spMkLst>
            <pc:docMk/>
            <pc:sldMk cId="3360958239" sldId="270"/>
            <ac:spMk id="2" creationId="{5858D9B2-52CC-D61E-C65D-D1B862D015EA}"/>
          </ac:spMkLst>
        </pc:spChg>
        <pc:spChg chg="mod ord">
          <ac:chgData name="Guest User" userId="S::urn:spo:anon#f0ee3439cb41c6db82594ba76767659811b7741fc924fcdc97ed671a1358deee::" providerId="AD" clId="Web-{09A7CF58-1AF1-A469-2475-9836B52238C9}" dt="2022-07-25T13:09:38.161" v="215" actId="20577"/>
          <ac:spMkLst>
            <pc:docMk/>
            <pc:sldMk cId="3360958239" sldId="270"/>
            <ac:spMk id="3" creationId="{4092C936-0E37-16A3-5CEB-9115E0CA594F}"/>
          </ac:spMkLst>
        </pc:spChg>
        <pc:spChg chg="add">
          <ac:chgData name="Guest User" userId="S::urn:spo:anon#f0ee3439cb41c6db82594ba76767659811b7741fc924fcdc97ed671a1358deee::" providerId="AD" clId="Web-{09A7CF58-1AF1-A469-2475-9836B52238C9}" dt="2022-07-25T13:05:11.248" v="211"/>
          <ac:spMkLst>
            <pc:docMk/>
            <pc:sldMk cId="3360958239" sldId="270"/>
            <ac:spMk id="8" creationId="{A5931BE0-4B93-4D6C-878E-ACC59D6B4587}"/>
          </ac:spMkLst>
        </pc:spChg>
        <pc:spChg chg="add">
          <ac:chgData name="Guest User" userId="S::urn:spo:anon#f0ee3439cb41c6db82594ba76767659811b7741fc924fcdc97ed671a1358deee::" providerId="AD" clId="Web-{09A7CF58-1AF1-A469-2475-9836B52238C9}" dt="2022-07-25T13:05:11.248" v="211"/>
          <ac:spMkLst>
            <pc:docMk/>
            <pc:sldMk cId="3360958239" sldId="270"/>
            <ac:spMk id="10" creationId="{504E6BD3-B518-46A4-9CC0-30D09555230F}"/>
          </ac:spMkLst>
        </pc:spChg>
        <pc:spChg chg="add">
          <ac:chgData name="Guest User" userId="S::urn:spo:anon#f0ee3439cb41c6db82594ba76767659811b7741fc924fcdc97ed671a1358deee::" providerId="AD" clId="Web-{09A7CF58-1AF1-A469-2475-9836B52238C9}" dt="2022-07-25T13:05:11.248" v="211"/>
          <ac:spMkLst>
            <pc:docMk/>
            <pc:sldMk cId="3360958239" sldId="270"/>
            <ac:spMk id="16" creationId="{A0DAEA90-11E9-4069-BC2C-6F65C6C1C3E8}"/>
          </ac:spMkLst>
        </pc:spChg>
        <pc:spChg chg="add">
          <ac:chgData name="Guest User" userId="S::urn:spo:anon#f0ee3439cb41c6db82594ba76767659811b7741fc924fcdc97ed671a1358deee::" providerId="AD" clId="Web-{09A7CF58-1AF1-A469-2475-9836B52238C9}" dt="2022-07-25T13:05:11.248" v="211"/>
          <ac:spMkLst>
            <pc:docMk/>
            <pc:sldMk cId="3360958239" sldId="270"/>
            <ac:spMk id="18" creationId="{E0E8189B-747E-48AE-99A9-1BEE68012551}"/>
          </ac:spMkLst>
        </pc:spChg>
        <pc:spChg chg="add">
          <ac:chgData name="Guest User" userId="S::urn:spo:anon#f0ee3439cb41c6db82594ba76767659811b7741fc924fcdc97ed671a1358deee::" providerId="AD" clId="Web-{09A7CF58-1AF1-A469-2475-9836B52238C9}" dt="2022-07-25T13:05:11.248" v="211"/>
          <ac:spMkLst>
            <pc:docMk/>
            <pc:sldMk cId="3360958239" sldId="270"/>
            <ac:spMk id="20" creationId="{D9DE43D0-73AC-46B4-A39F-E66967A1F9B4}"/>
          </ac:spMkLst>
        </pc:spChg>
        <pc:spChg chg="add">
          <ac:chgData name="Guest User" userId="S::urn:spo:anon#f0ee3439cb41c6db82594ba76767659811b7741fc924fcdc97ed671a1358deee::" providerId="AD" clId="Web-{09A7CF58-1AF1-A469-2475-9836B52238C9}" dt="2022-07-25T13:05:11.248" v="211"/>
          <ac:spMkLst>
            <pc:docMk/>
            <pc:sldMk cId="3360958239" sldId="270"/>
            <ac:spMk id="22" creationId="{803C343E-7EAC-4512-955A-33B1833F2D76}"/>
          </ac:spMkLst>
        </pc:spChg>
        <pc:grpChg chg="add">
          <ac:chgData name="Guest User" userId="S::urn:spo:anon#f0ee3439cb41c6db82594ba76767659811b7741fc924fcdc97ed671a1358deee::" providerId="AD" clId="Web-{09A7CF58-1AF1-A469-2475-9836B52238C9}" dt="2022-07-25T13:05:11.248" v="211"/>
          <ac:grpSpMkLst>
            <pc:docMk/>
            <pc:sldMk cId="3360958239" sldId="270"/>
            <ac:grpSpMk id="12" creationId="{A31FBE92-3FC2-48E4-874B-A5273A042528}"/>
          </ac:grpSpMkLst>
        </pc:grpChg>
      </pc:sldChg>
      <pc:sldChg chg="modSp del">
        <pc:chgData name="Guest User" userId="S::urn:spo:anon#f0ee3439cb41c6db82594ba76767659811b7741fc924fcdc97ed671a1358deee::" providerId="AD" clId="Web-{09A7CF58-1AF1-A469-2475-9836B52238C9}" dt="2022-07-25T13:03:17.464" v="193"/>
        <pc:sldMkLst>
          <pc:docMk/>
          <pc:sldMk cId="3272966562" sldId="271"/>
        </pc:sldMkLst>
        <pc:spChg chg="mod">
          <ac:chgData name="Guest User" userId="S::urn:spo:anon#f0ee3439cb41c6db82594ba76767659811b7741fc924fcdc97ed671a1358deee::" providerId="AD" clId="Web-{09A7CF58-1AF1-A469-2475-9836B52238C9}" dt="2022-07-25T13:03:15.073" v="192" actId="20577"/>
          <ac:spMkLst>
            <pc:docMk/>
            <pc:sldMk cId="3272966562" sldId="271"/>
            <ac:spMk id="2" creationId="{C22607CA-FC70-6217-C8FC-16BE399900CB}"/>
          </ac:spMkLst>
        </pc:spChg>
      </pc:sldChg>
      <pc:sldChg chg="addSp delSp modSp new mod setBg">
        <pc:chgData name="Guest User" userId="S::urn:spo:anon#f0ee3439cb41c6db82594ba76767659811b7741fc924fcdc97ed671a1358deee::" providerId="AD" clId="Web-{09A7CF58-1AF1-A469-2475-9836B52238C9}" dt="2022-07-25T13:10:28.897" v="224"/>
        <pc:sldMkLst>
          <pc:docMk/>
          <pc:sldMk cId="3482467986" sldId="272"/>
        </pc:sldMkLst>
        <pc:spChg chg="del">
          <ac:chgData name="Guest User" userId="S::urn:spo:anon#f0ee3439cb41c6db82594ba76767659811b7741fc924fcdc97ed671a1358deee::" providerId="AD" clId="Web-{09A7CF58-1AF1-A469-2475-9836B52238C9}" dt="2022-07-25T12:50:17.413" v="121"/>
          <ac:spMkLst>
            <pc:docMk/>
            <pc:sldMk cId="3482467986" sldId="272"/>
            <ac:spMk id="2" creationId="{B7B4D8CA-C425-4A02-992B-AADA346AB53D}"/>
          </ac:spMkLst>
        </pc:spChg>
        <pc:spChg chg="add del mod">
          <ac:chgData name="Guest User" userId="S::urn:spo:anon#f0ee3439cb41c6db82594ba76767659811b7741fc924fcdc97ed671a1358deee::" providerId="AD" clId="Web-{09A7CF58-1AF1-A469-2475-9836B52238C9}" dt="2022-07-25T13:01:35.743" v="181"/>
          <ac:spMkLst>
            <pc:docMk/>
            <pc:sldMk cId="3482467986" sldId="272"/>
            <ac:spMk id="3" creationId="{200680F2-3788-A1C6-263B-998F8160BC20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1:35.743" v="181"/>
          <ac:spMkLst>
            <pc:docMk/>
            <pc:sldMk cId="3482467986" sldId="272"/>
            <ac:spMk id="9" creationId="{A5931BE0-4B93-4D6C-878E-ACC59D6B4587}"/>
          </ac:spMkLst>
        </pc:spChg>
        <pc:spChg chg="mod replId">
          <ac:chgData name="Guest User" userId="S::urn:spo:anon#f0ee3439cb41c6db82594ba76767659811b7741fc924fcdc97ed671a1358deee::" providerId="AD" clId="Web-{09A7CF58-1AF1-A469-2475-9836B52238C9}" dt="2022-07-25T12:59:52.474" v="170"/>
          <ac:spMkLst>
            <pc:docMk/>
            <pc:sldMk cId="3482467986" sldId="272"/>
            <ac:spMk id="12" creationId="{D02496F8-166D-469A-8040-08608013BF72}"/>
          </ac:spMkLst>
        </pc:spChg>
        <pc:spChg chg="mod replId">
          <ac:chgData name="Guest User" userId="S::urn:spo:anon#f0ee3439cb41c6db82594ba76767659811b7741fc924fcdc97ed671a1358deee::" providerId="AD" clId="Web-{09A7CF58-1AF1-A469-2475-9836B52238C9}" dt="2022-07-25T12:59:52.474" v="170"/>
          <ac:spMkLst>
            <pc:docMk/>
            <pc:sldMk cId="3482467986" sldId="272"/>
            <ac:spMk id="13" creationId="{23E648A7-A02A-4DC7-9FEC-489F1BA6F77F}"/>
          </ac:spMkLst>
        </pc:spChg>
        <pc:spChg chg="mod replId">
          <ac:chgData name="Guest User" userId="S::urn:spo:anon#f0ee3439cb41c6db82594ba76767659811b7741fc924fcdc97ed671a1358deee::" providerId="AD" clId="Web-{09A7CF58-1AF1-A469-2475-9836B52238C9}" dt="2022-07-25T12:59:52.474" v="170"/>
          <ac:spMkLst>
            <pc:docMk/>
            <pc:sldMk cId="3482467986" sldId="272"/>
            <ac:spMk id="14" creationId="{4EF573B1-38BC-4C7B-894C-BE3864A04ADD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1:35.743" v="181"/>
          <ac:spMkLst>
            <pc:docMk/>
            <pc:sldMk cId="3482467986" sldId="272"/>
            <ac:spMk id="16" creationId="{647A77D8-817B-4A9F-86AA-FE781E813DBC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2:59:06.426" v="162"/>
          <ac:spMkLst>
            <pc:docMk/>
            <pc:sldMk cId="3482467986" sldId="272"/>
            <ac:spMk id="20" creationId="{200680F2-3788-A1C6-263B-998F8160BC20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2:59:06.426" v="162"/>
          <ac:spMkLst>
            <pc:docMk/>
            <pc:sldMk cId="3482467986" sldId="272"/>
            <ac:spMk id="21" creationId="{A5931BE0-4B93-4D6C-878E-ACC59D6B4587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2:59:38.130" v="165"/>
          <ac:spMkLst>
            <pc:docMk/>
            <pc:sldMk cId="3482467986" sldId="272"/>
            <ac:spMk id="28" creationId="{A5931BE0-4B93-4D6C-878E-ACC59D6B4587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2:59:38.130" v="165"/>
          <ac:spMkLst>
            <pc:docMk/>
            <pc:sldMk cId="3482467986" sldId="272"/>
            <ac:spMk id="31" creationId="{647A77D8-817B-4A9F-86AA-FE781E813DBC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2:59:52.474" v="169"/>
          <ac:spMkLst>
            <pc:docMk/>
            <pc:sldMk cId="3482467986" sldId="272"/>
            <ac:spMk id="35" creationId="{A5931BE0-4B93-4D6C-878E-ACC59D6B4587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2:59:52.474" v="169"/>
          <ac:spMkLst>
            <pc:docMk/>
            <pc:sldMk cId="3482467986" sldId="272"/>
            <ac:spMk id="38" creationId="{647A77D8-817B-4A9F-86AA-FE781E813DBC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2:59:56.850" v="172"/>
          <ac:spMkLst>
            <pc:docMk/>
            <pc:sldMk cId="3482467986" sldId="272"/>
            <ac:spMk id="42" creationId="{A5931BE0-4B93-4D6C-878E-ACC59D6B4587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2:59:56.850" v="172"/>
          <ac:spMkLst>
            <pc:docMk/>
            <pc:sldMk cId="3482467986" sldId="272"/>
            <ac:spMk id="44" creationId="{200680F2-3788-A1C6-263B-998F8160BC20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0:40.491" v="174"/>
          <ac:spMkLst>
            <pc:docMk/>
            <pc:sldMk cId="3482467986" sldId="272"/>
            <ac:spMk id="46" creationId="{A5931BE0-4B93-4D6C-878E-ACC59D6B4587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0:40.491" v="174"/>
          <ac:spMkLst>
            <pc:docMk/>
            <pc:sldMk cId="3482467986" sldId="272"/>
            <ac:spMk id="52" creationId="{647A77D8-817B-4A9F-86AA-FE781E813DBC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1:07.758" v="176"/>
          <ac:spMkLst>
            <pc:docMk/>
            <pc:sldMk cId="3482467986" sldId="272"/>
            <ac:spMk id="54" creationId="{A5931BE0-4B93-4D6C-878E-ACC59D6B4587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1:07.758" v="176"/>
          <ac:spMkLst>
            <pc:docMk/>
            <pc:sldMk cId="3482467986" sldId="272"/>
            <ac:spMk id="60" creationId="{647A77D8-817B-4A9F-86AA-FE781E813DBC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1:21.336" v="178"/>
          <ac:spMkLst>
            <pc:docMk/>
            <pc:sldMk cId="3482467986" sldId="272"/>
            <ac:spMk id="62" creationId="{A5931BE0-4B93-4D6C-878E-ACC59D6B4587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1:21.336" v="178"/>
          <ac:spMkLst>
            <pc:docMk/>
            <pc:sldMk cId="3482467986" sldId="272"/>
            <ac:spMk id="68" creationId="{647A77D8-817B-4A9F-86AA-FE781E813DBC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1:35.711" v="180"/>
          <ac:spMkLst>
            <pc:docMk/>
            <pc:sldMk cId="3482467986" sldId="272"/>
            <ac:spMk id="70" creationId="{A5931BE0-4B93-4D6C-878E-ACC59D6B4587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1:35.711" v="180"/>
          <ac:spMkLst>
            <pc:docMk/>
            <pc:sldMk cId="3482467986" sldId="272"/>
            <ac:spMk id="71" creationId="{200680F2-3788-A1C6-263B-998F8160BC20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1:35.711" v="180"/>
          <ac:spMkLst>
            <pc:docMk/>
            <pc:sldMk cId="3482467986" sldId="272"/>
            <ac:spMk id="73" creationId="{647A77D8-817B-4A9F-86AA-FE781E813DBC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2:04.462" v="185"/>
          <ac:spMkLst>
            <pc:docMk/>
            <pc:sldMk cId="3482467986" sldId="272"/>
            <ac:spMk id="75" creationId="{A5931BE0-4B93-4D6C-878E-ACC59D6B4587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02:04.462" v="185"/>
          <ac:spMkLst>
            <pc:docMk/>
            <pc:sldMk cId="3482467986" sldId="272"/>
            <ac:spMk id="81" creationId="{647A77D8-817B-4A9F-86AA-FE781E813DBC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10:18.365" v="221"/>
          <ac:spMkLst>
            <pc:docMk/>
            <pc:sldMk cId="3482467986" sldId="272"/>
            <ac:spMk id="86" creationId="{A5931BE0-4B93-4D6C-878E-ACC59D6B4587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10:18.365" v="221"/>
          <ac:spMkLst>
            <pc:docMk/>
            <pc:sldMk cId="3482467986" sldId="272"/>
            <ac:spMk id="88" creationId="{6FF3A87B-2255-45E0-A551-C11FAF93290C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10:18.365" v="221"/>
          <ac:spMkLst>
            <pc:docMk/>
            <pc:sldMk cId="3482467986" sldId="272"/>
            <ac:spMk id="93" creationId="{A5931BE0-4B93-4D6C-878E-ACC59D6B4587}"/>
          </ac:spMkLst>
        </pc:spChg>
        <pc:spChg chg="add del">
          <ac:chgData name="Guest User" userId="S::urn:spo:anon#f0ee3439cb41c6db82594ba76767659811b7741fc924fcdc97ed671a1358deee::" providerId="AD" clId="Web-{09A7CF58-1AF1-A469-2475-9836B52238C9}" dt="2022-07-25T13:10:18.365" v="221"/>
          <ac:spMkLst>
            <pc:docMk/>
            <pc:sldMk cId="3482467986" sldId="272"/>
            <ac:spMk id="95" creationId="{6FF3A87B-2255-45E0-A551-C11FAF93290C}"/>
          </ac:spMkLst>
        </pc:spChg>
        <pc:spChg chg="add del mod">
          <ac:chgData name="Guest User" userId="S::urn:spo:anon#f0ee3439cb41c6db82594ba76767659811b7741fc924fcdc97ed671a1358deee::" providerId="AD" clId="Web-{09A7CF58-1AF1-A469-2475-9836B52238C9}" dt="2022-07-25T13:09:51.177" v="217"/>
          <ac:spMkLst>
            <pc:docMk/>
            <pc:sldMk cId="3482467986" sldId="272"/>
            <ac:spMk id="119" creationId="{8CC96926-0C07-B4FF-3D2B-1B6C25DD27A4}"/>
          </ac:spMkLst>
        </pc:spChg>
        <pc:spChg chg="add del mod">
          <ac:chgData name="Guest User" userId="S::urn:spo:anon#f0ee3439cb41c6db82594ba76767659811b7741fc924fcdc97ed671a1358deee::" providerId="AD" clId="Web-{09A7CF58-1AF1-A469-2475-9836B52238C9}" dt="2022-07-25T13:10:28.897" v="224"/>
          <ac:spMkLst>
            <pc:docMk/>
            <pc:sldMk cId="3482467986" sldId="272"/>
            <ac:spMk id="205" creationId="{B828E921-B3EE-9D7B-0111-A4C346F8F8F3}"/>
          </ac:spMkLst>
        </pc:spChg>
        <pc:grpChg chg="add del">
          <ac:chgData name="Guest User" userId="S::urn:spo:anon#f0ee3439cb41c6db82594ba76767659811b7741fc924fcdc97ed671a1358deee::" providerId="AD" clId="Web-{09A7CF58-1AF1-A469-2475-9836B52238C9}" dt="2022-07-25T13:01:35.743" v="181"/>
          <ac:grpSpMkLst>
            <pc:docMk/>
            <pc:sldMk cId="3482467986" sldId="272"/>
            <ac:grpSpMk id="11" creationId="{183B29DA-9BB8-4BA8-B8E1-8C2B544078C7}"/>
          </ac:grpSpMkLst>
        </pc:grpChg>
        <pc:grpChg chg="add del">
          <ac:chgData name="Guest User" userId="S::urn:spo:anon#f0ee3439cb41c6db82594ba76767659811b7741fc924fcdc97ed671a1358deee::" providerId="AD" clId="Web-{09A7CF58-1AF1-A469-2475-9836B52238C9}" dt="2022-07-25T12:59:06.426" v="162"/>
          <ac:grpSpMkLst>
            <pc:docMk/>
            <pc:sldMk cId="3482467986" sldId="272"/>
            <ac:grpSpMk id="23" creationId="{D0342557-9691-41B1-9FFF-027845ED041F}"/>
          </ac:grpSpMkLst>
        </pc:grpChg>
        <pc:grpChg chg="add del">
          <ac:chgData name="Guest User" userId="S::urn:spo:anon#f0ee3439cb41c6db82594ba76767659811b7741fc924fcdc97ed671a1358deee::" providerId="AD" clId="Web-{09A7CF58-1AF1-A469-2475-9836B52238C9}" dt="2022-07-25T12:59:38.130" v="165"/>
          <ac:grpSpMkLst>
            <pc:docMk/>
            <pc:sldMk cId="3482467986" sldId="272"/>
            <ac:grpSpMk id="30" creationId="{183B29DA-9BB8-4BA8-B8E1-8C2B544078C7}"/>
          </ac:grpSpMkLst>
        </pc:grpChg>
        <pc:grpChg chg="add del">
          <ac:chgData name="Guest User" userId="S::urn:spo:anon#f0ee3439cb41c6db82594ba76767659811b7741fc924fcdc97ed671a1358deee::" providerId="AD" clId="Web-{09A7CF58-1AF1-A469-2475-9836B52238C9}" dt="2022-07-25T12:59:52.474" v="169"/>
          <ac:grpSpMkLst>
            <pc:docMk/>
            <pc:sldMk cId="3482467986" sldId="272"/>
            <ac:grpSpMk id="37" creationId="{183B29DA-9BB8-4BA8-B8E1-8C2B544078C7}"/>
          </ac:grpSpMkLst>
        </pc:grpChg>
        <pc:grpChg chg="add del">
          <ac:chgData name="Guest User" userId="S::urn:spo:anon#f0ee3439cb41c6db82594ba76767659811b7741fc924fcdc97ed671a1358deee::" providerId="AD" clId="Web-{09A7CF58-1AF1-A469-2475-9836B52238C9}" dt="2022-07-25T12:59:56.850" v="172"/>
          <ac:grpSpMkLst>
            <pc:docMk/>
            <pc:sldMk cId="3482467986" sldId="272"/>
            <ac:grpSpMk id="43" creationId="{D0342557-9691-41B1-9FFF-027845ED041F}"/>
          </ac:grpSpMkLst>
        </pc:grpChg>
        <pc:grpChg chg="add del">
          <ac:chgData name="Guest User" userId="S::urn:spo:anon#f0ee3439cb41c6db82594ba76767659811b7741fc924fcdc97ed671a1358deee::" providerId="AD" clId="Web-{09A7CF58-1AF1-A469-2475-9836B52238C9}" dt="2022-07-25T13:00:40.491" v="174"/>
          <ac:grpSpMkLst>
            <pc:docMk/>
            <pc:sldMk cId="3482467986" sldId="272"/>
            <ac:grpSpMk id="48" creationId="{183B29DA-9BB8-4BA8-B8E1-8C2B544078C7}"/>
          </ac:grpSpMkLst>
        </pc:grpChg>
        <pc:grpChg chg="add del">
          <ac:chgData name="Guest User" userId="S::urn:spo:anon#f0ee3439cb41c6db82594ba76767659811b7741fc924fcdc97ed671a1358deee::" providerId="AD" clId="Web-{09A7CF58-1AF1-A469-2475-9836B52238C9}" dt="2022-07-25T13:01:07.758" v="176"/>
          <ac:grpSpMkLst>
            <pc:docMk/>
            <pc:sldMk cId="3482467986" sldId="272"/>
            <ac:grpSpMk id="56" creationId="{183B29DA-9BB8-4BA8-B8E1-8C2B544078C7}"/>
          </ac:grpSpMkLst>
        </pc:grpChg>
        <pc:grpChg chg="add del">
          <ac:chgData name="Guest User" userId="S::urn:spo:anon#f0ee3439cb41c6db82594ba76767659811b7741fc924fcdc97ed671a1358deee::" providerId="AD" clId="Web-{09A7CF58-1AF1-A469-2475-9836B52238C9}" dt="2022-07-25T13:01:21.336" v="178"/>
          <ac:grpSpMkLst>
            <pc:docMk/>
            <pc:sldMk cId="3482467986" sldId="272"/>
            <ac:grpSpMk id="64" creationId="{183B29DA-9BB8-4BA8-B8E1-8C2B544078C7}"/>
          </ac:grpSpMkLst>
        </pc:grpChg>
        <pc:grpChg chg="add del">
          <ac:chgData name="Guest User" userId="S::urn:spo:anon#f0ee3439cb41c6db82594ba76767659811b7741fc924fcdc97ed671a1358deee::" providerId="AD" clId="Web-{09A7CF58-1AF1-A469-2475-9836B52238C9}" dt="2022-07-25T13:01:35.711" v="180"/>
          <ac:grpSpMkLst>
            <pc:docMk/>
            <pc:sldMk cId="3482467986" sldId="272"/>
            <ac:grpSpMk id="72" creationId="{183B29DA-9BB8-4BA8-B8E1-8C2B544078C7}"/>
          </ac:grpSpMkLst>
        </pc:grpChg>
        <pc:grpChg chg="add del">
          <ac:chgData name="Guest User" userId="S::urn:spo:anon#f0ee3439cb41c6db82594ba76767659811b7741fc924fcdc97ed671a1358deee::" providerId="AD" clId="Web-{09A7CF58-1AF1-A469-2475-9836B52238C9}" dt="2022-07-25T13:02:04.462" v="185"/>
          <ac:grpSpMkLst>
            <pc:docMk/>
            <pc:sldMk cId="3482467986" sldId="272"/>
            <ac:grpSpMk id="77" creationId="{183B29DA-9BB8-4BA8-B8E1-8C2B544078C7}"/>
          </ac:grpSpMkLst>
        </pc:grpChg>
        <pc:graphicFrameChg chg="add del">
          <ac:chgData name="Guest User" userId="S::urn:spo:anon#f0ee3439cb41c6db82594ba76767659811b7741fc924fcdc97ed671a1358deee::" providerId="AD" clId="Web-{09A7CF58-1AF1-A469-2475-9836B52238C9}" dt="2022-07-25T12:59:01.473" v="160"/>
          <ac:graphicFrameMkLst>
            <pc:docMk/>
            <pc:sldMk cId="3482467986" sldId="272"/>
            <ac:graphicFrameMk id="18" creationId="{BE446B55-82CC-277C-B493-7061EC44E40D}"/>
          </ac:graphicFrameMkLst>
        </pc:graphicFrameChg>
        <pc:graphicFrameChg chg="add del">
          <ac:chgData name="Guest User" userId="S::urn:spo:anon#f0ee3439cb41c6db82594ba76767659811b7741fc924fcdc97ed671a1358deee::" providerId="AD" clId="Web-{09A7CF58-1AF1-A469-2475-9836B52238C9}" dt="2022-07-25T12:59:38.130" v="165"/>
          <ac:graphicFrameMkLst>
            <pc:docMk/>
            <pc:sldMk cId="3482467986" sldId="272"/>
            <ac:graphicFrameMk id="29" creationId="{779E9EE9-9149-B6E2-DADB-1D7435FDBB3A}"/>
          </ac:graphicFrameMkLst>
        </pc:graphicFrameChg>
        <pc:graphicFrameChg chg="add del">
          <ac:chgData name="Guest User" userId="S::urn:spo:anon#f0ee3439cb41c6db82594ba76767659811b7741fc924fcdc97ed671a1358deee::" providerId="AD" clId="Web-{09A7CF58-1AF1-A469-2475-9836B52238C9}" dt="2022-07-25T12:59:52.474" v="169"/>
          <ac:graphicFrameMkLst>
            <pc:docMk/>
            <pc:sldMk cId="3482467986" sldId="272"/>
            <ac:graphicFrameMk id="36" creationId="{BE446B55-82CC-277C-B493-7061EC44E40D}"/>
          </ac:graphicFrameMkLst>
        </pc:graphicFrameChg>
        <pc:graphicFrameChg chg="add del">
          <ac:chgData name="Guest User" userId="S::urn:spo:anon#f0ee3439cb41c6db82594ba76767659811b7741fc924fcdc97ed671a1358deee::" providerId="AD" clId="Web-{09A7CF58-1AF1-A469-2475-9836B52238C9}" dt="2022-07-25T13:00:40.491" v="174"/>
          <ac:graphicFrameMkLst>
            <pc:docMk/>
            <pc:sldMk cId="3482467986" sldId="272"/>
            <ac:graphicFrameMk id="47" creationId="{170483E7-6951-6B2A-6C99-83C87DEE8923}"/>
          </ac:graphicFrameMkLst>
        </pc:graphicFrameChg>
        <pc:graphicFrameChg chg="add del">
          <ac:chgData name="Guest User" userId="S::urn:spo:anon#f0ee3439cb41c6db82594ba76767659811b7741fc924fcdc97ed671a1358deee::" providerId="AD" clId="Web-{09A7CF58-1AF1-A469-2475-9836B52238C9}" dt="2022-07-25T13:01:07.758" v="176"/>
          <ac:graphicFrameMkLst>
            <pc:docMk/>
            <pc:sldMk cId="3482467986" sldId="272"/>
            <ac:graphicFrameMk id="55" creationId="{BE446B55-82CC-277C-B493-7061EC44E40D}"/>
          </ac:graphicFrameMkLst>
        </pc:graphicFrameChg>
        <pc:graphicFrameChg chg="add del">
          <ac:chgData name="Guest User" userId="S::urn:spo:anon#f0ee3439cb41c6db82594ba76767659811b7741fc924fcdc97ed671a1358deee::" providerId="AD" clId="Web-{09A7CF58-1AF1-A469-2475-9836B52238C9}" dt="2022-07-25T13:01:21.336" v="178"/>
          <ac:graphicFrameMkLst>
            <pc:docMk/>
            <pc:sldMk cId="3482467986" sldId="272"/>
            <ac:graphicFrameMk id="63" creationId="{779E9EE9-9149-B6E2-DADB-1D7435FDBB3A}"/>
          </ac:graphicFrameMkLst>
        </pc:graphicFrameChg>
        <pc:graphicFrameChg chg="add del mod ord modGraphic">
          <ac:chgData name="Guest User" userId="S::urn:spo:anon#f0ee3439cb41c6db82594ba76767659811b7741fc924fcdc97ed671a1358deee::" providerId="AD" clId="Web-{09A7CF58-1AF1-A469-2475-9836B52238C9}" dt="2022-07-25T13:10:28.897" v="224"/>
          <ac:graphicFrameMkLst>
            <pc:docMk/>
            <pc:sldMk cId="3482467986" sldId="272"/>
            <ac:graphicFrameMk id="76" creationId="{976BAAF1-3BA4-4207-E632-7774151449E6}"/>
          </ac:graphicFrameMkLst>
        </pc:graphicFrameChg>
        <pc:picChg chg="add mod">
          <ac:chgData name="Guest User" userId="S::urn:spo:anon#f0ee3439cb41c6db82594ba76767659811b7741fc924fcdc97ed671a1358deee::" providerId="AD" clId="Web-{09A7CF58-1AF1-A469-2475-9836B52238C9}" dt="2022-07-25T13:02:04.462" v="185"/>
          <ac:picMkLst>
            <pc:docMk/>
            <pc:sldMk cId="3482467986" sldId="272"/>
            <ac:picMk id="4" creationId="{50CF05EC-688A-EF3F-7609-C3C28D2C4762}"/>
          </ac:picMkLst>
        </pc:picChg>
      </pc:sldChg>
    </pc:docChg>
  </pc:docChgLst>
  <pc:docChgLst>
    <pc:chgData name="Guest User" userId="S::urn:spo:anon#f0ee3439cb41c6db82594ba76767659811b7741fc924fcdc97ed671a1358deee::" providerId="AD" clId="Web-{00A262EA-A373-EA82-4138-594F90808495}"/>
    <pc:docChg chg="modSld addMainMaster delMainMaster">
      <pc:chgData name="Guest User" userId="S::urn:spo:anon#f0ee3439cb41c6db82594ba76767659811b7741fc924fcdc97ed671a1358deee::" providerId="AD" clId="Web-{00A262EA-A373-EA82-4138-594F90808495}" dt="2022-07-24T08:42:07.633" v="3"/>
      <pc:docMkLst>
        <pc:docMk/>
      </pc:docMkLst>
      <pc:sldChg chg="addSp delSp modSp mod modClrScheme delDesignElem chgLayout">
        <pc:chgData name="Guest User" userId="S::urn:spo:anon#f0ee3439cb41c6db82594ba76767659811b7741fc924fcdc97ed671a1358deee::" providerId="AD" clId="Web-{00A262EA-A373-EA82-4138-594F90808495}" dt="2022-07-24T08:41:52.226" v="1"/>
        <pc:sldMkLst>
          <pc:docMk/>
          <pc:sldMk cId="3319735141" sldId="256"/>
        </pc:sldMkLst>
        <pc:spChg chg="mod ord">
          <ac:chgData name="Guest User" userId="S::urn:spo:anon#f0ee3439cb41c6db82594ba76767659811b7741fc924fcdc97ed671a1358deee::" providerId="AD" clId="Web-{00A262EA-A373-EA82-4138-594F90808495}" dt="2022-07-24T08:41:52.226" v="1"/>
          <ac:spMkLst>
            <pc:docMk/>
            <pc:sldMk cId="3319735141" sldId="256"/>
            <ac:spMk id="2" creationId="{E7A42A15-9879-D5EF-07BA-2643FBCD558F}"/>
          </ac:spMkLst>
        </pc:spChg>
        <pc:spChg chg="mod ord">
          <ac:chgData name="Guest User" userId="S::urn:spo:anon#f0ee3439cb41c6db82594ba76767659811b7741fc924fcdc97ed671a1358deee::" providerId="AD" clId="Web-{00A262EA-A373-EA82-4138-594F90808495}" dt="2022-07-24T08:41:52.226" v="1"/>
          <ac:spMkLst>
            <pc:docMk/>
            <pc:sldMk cId="3319735141" sldId="256"/>
            <ac:spMk id="3" creationId="{D13A492D-6311-E889-7D77-15AE2D062905}"/>
          </ac:spMkLst>
        </pc:spChg>
        <pc:spChg chg="add del">
          <ac:chgData name="Guest User" userId="S::urn:spo:anon#f0ee3439cb41c6db82594ba76767659811b7741fc924fcdc97ed671a1358deee::" providerId="AD" clId="Web-{00A262EA-A373-EA82-4138-594F90808495}" dt="2022-07-24T08:41:52.226" v="1"/>
          <ac:spMkLst>
            <pc:docMk/>
            <pc:sldMk cId="3319735141" sldId="256"/>
            <ac:spMk id="9" creationId="{0760E4C7-47B8-4356-ABCA-CC9C79E2D2B6}"/>
          </ac:spMkLst>
        </pc:spChg>
        <pc:spChg chg="add del">
          <ac:chgData name="Guest User" userId="S::urn:spo:anon#f0ee3439cb41c6db82594ba76767659811b7741fc924fcdc97ed671a1358deee::" providerId="AD" clId="Web-{00A262EA-A373-EA82-4138-594F90808495}" dt="2022-07-24T08:41:52.226" v="1"/>
          <ac:spMkLst>
            <pc:docMk/>
            <pc:sldMk cId="3319735141" sldId="256"/>
            <ac:spMk id="11" creationId="{07F1F8E1-08C9-4C32-8CD0-F0DEB444866D}"/>
          </ac:spMkLst>
        </pc:spChg>
        <pc:cxnChg chg="add del">
          <ac:chgData name="Guest User" userId="S::urn:spo:anon#f0ee3439cb41c6db82594ba76767659811b7741fc924fcdc97ed671a1358deee::" providerId="AD" clId="Web-{00A262EA-A373-EA82-4138-594F90808495}" dt="2022-07-24T08:41:52.226" v="1"/>
          <ac:cxnSpMkLst>
            <pc:docMk/>
            <pc:sldMk cId="3319735141" sldId="256"/>
            <ac:cxnSpMk id="13" creationId="{414C5C93-B9E9-4392-ADCF-ABF21209DD56}"/>
          </ac:cxnSpMkLst>
        </pc:cxnChg>
      </pc:sldChg>
      <pc:sldChg chg="modSp mod modClrScheme chgLayout">
        <pc:chgData name="Guest User" userId="S::urn:spo:anon#f0ee3439cb41c6db82594ba76767659811b7741fc924fcdc97ed671a1358deee::" providerId="AD" clId="Web-{00A262EA-A373-EA82-4138-594F90808495}" dt="2022-07-24T08:41:52.226" v="1"/>
        <pc:sldMkLst>
          <pc:docMk/>
          <pc:sldMk cId="3950213974" sldId="257"/>
        </pc:sldMkLst>
        <pc:spChg chg="mod ord">
          <ac:chgData name="Guest User" userId="S::urn:spo:anon#f0ee3439cb41c6db82594ba76767659811b7741fc924fcdc97ed671a1358deee::" providerId="AD" clId="Web-{00A262EA-A373-EA82-4138-594F90808495}" dt="2022-07-24T08:41:52.226" v="1"/>
          <ac:spMkLst>
            <pc:docMk/>
            <pc:sldMk cId="3950213974" sldId="257"/>
            <ac:spMk id="2" creationId="{58421662-31A4-A882-8DB7-D0A878091888}"/>
          </ac:spMkLst>
        </pc:spChg>
        <pc:spChg chg="mod ord">
          <ac:chgData name="Guest User" userId="S::urn:spo:anon#f0ee3439cb41c6db82594ba76767659811b7741fc924fcdc97ed671a1358deee::" providerId="AD" clId="Web-{00A262EA-A373-EA82-4138-594F90808495}" dt="2022-07-24T08:41:52.226" v="1"/>
          <ac:spMkLst>
            <pc:docMk/>
            <pc:sldMk cId="3950213974" sldId="257"/>
            <ac:spMk id="3" creationId="{2E8D23BA-58A4-42DF-DC7E-CBDC3A7A3B70}"/>
          </ac:spMkLst>
        </pc:spChg>
      </pc:sldChg>
      <pc:sldChg chg="modSp mod modClrScheme chgLayout">
        <pc:chgData name="Guest User" userId="S::urn:spo:anon#f0ee3439cb41c6db82594ba76767659811b7741fc924fcdc97ed671a1358deee::" providerId="AD" clId="Web-{00A262EA-A373-EA82-4138-594F90808495}" dt="2022-07-24T08:41:52.226" v="1"/>
        <pc:sldMkLst>
          <pc:docMk/>
          <pc:sldMk cId="1045035823" sldId="258"/>
        </pc:sldMkLst>
        <pc:spChg chg="mod ord">
          <ac:chgData name="Guest User" userId="S::urn:spo:anon#f0ee3439cb41c6db82594ba76767659811b7741fc924fcdc97ed671a1358deee::" providerId="AD" clId="Web-{00A262EA-A373-EA82-4138-594F90808495}" dt="2022-07-24T08:41:52.226" v="1"/>
          <ac:spMkLst>
            <pc:docMk/>
            <pc:sldMk cId="1045035823" sldId="258"/>
            <ac:spMk id="2" creationId="{2EEC6000-CEF5-B1E4-D607-2F64402520C9}"/>
          </ac:spMkLst>
        </pc:spChg>
        <pc:spChg chg="mod ord">
          <ac:chgData name="Guest User" userId="S::urn:spo:anon#f0ee3439cb41c6db82594ba76767659811b7741fc924fcdc97ed671a1358deee::" providerId="AD" clId="Web-{00A262EA-A373-EA82-4138-594F90808495}" dt="2022-07-24T08:41:52.226" v="1"/>
          <ac:spMkLst>
            <pc:docMk/>
            <pc:sldMk cId="1045035823" sldId="258"/>
            <ac:spMk id="3" creationId="{0AF10460-99FB-0EBD-0E19-33206A24E749}"/>
          </ac:spMkLst>
        </pc:spChg>
      </pc:sldChg>
      <pc:sldChg chg="addSp modSp mod setBg modClrScheme setClrOvrMap chgLayout">
        <pc:chgData name="Guest User" userId="S::urn:spo:anon#f0ee3439cb41c6db82594ba76767659811b7741fc924fcdc97ed671a1358deee::" providerId="AD" clId="Web-{00A262EA-A373-EA82-4138-594F90808495}" dt="2022-07-24T08:42:03.023" v="2"/>
        <pc:sldMkLst>
          <pc:docMk/>
          <pc:sldMk cId="831880440" sldId="259"/>
        </pc:sldMkLst>
        <pc:spChg chg="mod ord">
          <ac:chgData name="Guest User" userId="S::urn:spo:anon#f0ee3439cb41c6db82594ba76767659811b7741fc924fcdc97ed671a1358deee::" providerId="AD" clId="Web-{00A262EA-A373-EA82-4138-594F90808495}" dt="2022-07-24T08:42:03.023" v="2"/>
          <ac:spMkLst>
            <pc:docMk/>
            <pc:sldMk cId="831880440" sldId="259"/>
            <ac:spMk id="2" creationId="{E74C28CE-AD0A-075E-772D-FAE233F8DF75}"/>
          </ac:spMkLst>
        </pc:spChg>
        <pc:spChg chg="mod ord">
          <ac:chgData name="Guest User" userId="S::urn:spo:anon#f0ee3439cb41c6db82594ba76767659811b7741fc924fcdc97ed671a1358deee::" providerId="AD" clId="Web-{00A262EA-A373-EA82-4138-594F90808495}" dt="2022-07-24T08:42:03.023" v="2"/>
          <ac:spMkLst>
            <pc:docMk/>
            <pc:sldMk cId="831880440" sldId="259"/>
            <ac:spMk id="3" creationId="{4CF8039C-EF05-C86F-B1AB-14E23F128D70}"/>
          </ac:spMkLst>
        </pc:spChg>
        <pc:spChg chg="add">
          <ac:chgData name="Guest User" userId="S::urn:spo:anon#f0ee3439cb41c6db82594ba76767659811b7741fc924fcdc97ed671a1358deee::" providerId="AD" clId="Web-{00A262EA-A373-EA82-4138-594F90808495}" dt="2022-07-24T08:42:03.023" v="2"/>
          <ac:spMkLst>
            <pc:docMk/>
            <pc:sldMk cId="831880440" sldId="259"/>
            <ac:spMk id="8" creationId="{A4E9F8B3-8282-4A93-BBF8-3342538A70FB}"/>
          </ac:spMkLst>
        </pc:spChg>
        <pc:cxnChg chg="add">
          <ac:chgData name="Guest User" userId="S::urn:spo:anon#f0ee3439cb41c6db82594ba76767659811b7741fc924fcdc97ed671a1358deee::" providerId="AD" clId="Web-{00A262EA-A373-EA82-4138-594F90808495}" dt="2022-07-24T08:42:03.023" v="2"/>
          <ac:cxnSpMkLst>
            <pc:docMk/>
            <pc:sldMk cId="831880440" sldId="259"/>
            <ac:cxnSpMk id="10" creationId="{58EFA797-975B-41D8-BC96-56CDC2CFA3E4}"/>
          </ac:cxnSpMkLst>
        </pc:cxnChg>
      </pc:sldChg>
      <pc:sldChg chg="addSp modSp mod setBg modClrScheme setClrOvrMap chgLayout">
        <pc:chgData name="Guest User" userId="S::urn:spo:anon#f0ee3439cb41c6db82594ba76767659811b7741fc924fcdc97ed671a1358deee::" providerId="AD" clId="Web-{00A262EA-A373-EA82-4138-594F90808495}" dt="2022-07-24T08:42:07.633" v="3"/>
        <pc:sldMkLst>
          <pc:docMk/>
          <pc:sldMk cId="463932831" sldId="260"/>
        </pc:sldMkLst>
        <pc:spChg chg="mod ord">
          <ac:chgData name="Guest User" userId="S::urn:spo:anon#f0ee3439cb41c6db82594ba76767659811b7741fc924fcdc97ed671a1358deee::" providerId="AD" clId="Web-{00A262EA-A373-EA82-4138-594F90808495}" dt="2022-07-24T08:42:07.633" v="3"/>
          <ac:spMkLst>
            <pc:docMk/>
            <pc:sldMk cId="463932831" sldId="260"/>
            <ac:spMk id="2" creationId="{31BDAD3F-7DD4-7B02-8512-BD45330215BE}"/>
          </ac:spMkLst>
        </pc:spChg>
        <pc:spChg chg="mod ord">
          <ac:chgData name="Guest User" userId="S::urn:spo:anon#f0ee3439cb41c6db82594ba76767659811b7741fc924fcdc97ed671a1358deee::" providerId="AD" clId="Web-{00A262EA-A373-EA82-4138-594F90808495}" dt="2022-07-24T08:42:07.633" v="3"/>
          <ac:spMkLst>
            <pc:docMk/>
            <pc:sldMk cId="463932831" sldId="260"/>
            <ac:spMk id="3" creationId="{EF2CDEC9-CB96-3E51-8B04-BEB667864D77}"/>
          </ac:spMkLst>
        </pc:spChg>
        <pc:spChg chg="add">
          <ac:chgData name="Guest User" userId="S::urn:spo:anon#f0ee3439cb41c6db82594ba76767659811b7741fc924fcdc97ed671a1358deee::" providerId="AD" clId="Web-{00A262EA-A373-EA82-4138-594F90808495}" dt="2022-07-24T08:42:07.633" v="3"/>
          <ac:spMkLst>
            <pc:docMk/>
            <pc:sldMk cId="463932831" sldId="260"/>
            <ac:spMk id="8" creationId="{A4E9F8B3-8282-4A93-BBF8-3342538A70FB}"/>
          </ac:spMkLst>
        </pc:spChg>
        <pc:cxnChg chg="add">
          <ac:chgData name="Guest User" userId="S::urn:spo:anon#f0ee3439cb41c6db82594ba76767659811b7741fc924fcdc97ed671a1358deee::" providerId="AD" clId="Web-{00A262EA-A373-EA82-4138-594F90808495}" dt="2022-07-24T08:42:07.633" v="3"/>
          <ac:cxnSpMkLst>
            <pc:docMk/>
            <pc:sldMk cId="463932831" sldId="260"/>
            <ac:cxnSpMk id="10" creationId="{58EFA797-975B-41D8-BC96-56CDC2CFA3E4}"/>
          </ac:cxnSpMkLst>
        </pc:cxnChg>
      </pc:sldChg>
      <pc:sldMasterChg chg="add del addSldLayout delSldLayout">
        <pc:chgData name="Guest User" userId="S::urn:spo:anon#f0ee3439cb41c6db82594ba76767659811b7741fc924fcdc97ed671a1358deee::" providerId="AD" clId="Web-{00A262EA-A373-EA82-4138-594F90808495}" dt="2022-07-24T08:41:52.226" v="1"/>
        <pc:sldMasterMkLst>
          <pc:docMk/>
          <pc:sldMasterMk cId="545840417" sldId="2147483660"/>
        </pc:sldMasterMkLst>
        <pc:sldLayoutChg chg="add del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545840417" sldId="2147483660"/>
            <pc:sldLayoutMk cId="1201346774" sldId="2147483661"/>
          </pc:sldLayoutMkLst>
        </pc:sldLayoutChg>
        <pc:sldLayoutChg chg="add del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545840417" sldId="2147483660"/>
            <pc:sldLayoutMk cId="961114126" sldId="2147483662"/>
          </pc:sldLayoutMkLst>
        </pc:sldLayoutChg>
        <pc:sldLayoutChg chg="add del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545840417" sldId="2147483660"/>
            <pc:sldLayoutMk cId="325969705" sldId="2147483663"/>
          </pc:sldLayoutMkLst>
        </pc:sldLayoutChg>
        <pc:sldLayoutChg chg="add del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545840417" sldId="2147483660"/>
            <pc:sldLayoutMk cId="3313616854" sldId="2147483664"/>
          </pc:sldLayoutMkLst>
        </pc:sldLayoutChg>
        <pc:sldLayoutChg chg="add del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545840417" sldId="2147483660"/>
            <pc:sldLayoutMk cId="1300885680" sldId="2147483665"/>
          </pc:sldLayoutMkLst>
        </pc:sldLayoutChg>
        <pc:sldLayoutChg chg="add del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545840417" sldId="2147483660"/>
            <pc:sldLayoutMk cId="4046455036" sldId="2147483666"/>
          </pc:sldLayoutMkLst>
        </pc:sldLayoutChg>
        <pc:sldLayoutChg chg="add del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545840417" sldId="2147483660"/>
            <pc:sldLayoutMk cId="1807413184" sldId="2147483667"/>
          </pc:sldLayoutMkLst>
        </pc:sldLayoutChg>
        <pc:sldLayoutChg chg="add del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545840417" sldId="2147483660"/>
            <pc:sldLayoutMk cId="3159642785" sldId="2147483668"/>
          </pc:sldLayoutMkLst>
        </pc:sldLayoutChg>
        <pc:sldLayoutChg chg="add del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545840417" sldId="2147483660"/>
            <pc:sldLayoutMk cId="3638279933" sldId="2147483669"/>
          </pc:sldLayoutMkLst>
        </pc:sldLayoutChg>
        <pc:sldLayoutChg chg="add del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545840417" sldId="2147483660"/>
            <pc:sldLayoutMk cId="168092218" sldId="2147483670"/>
          </pc:sldLayoutMkLst>
        </pc:sldLayoutChg>
        <pc:sldLayoutChg chg="add del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545840417" sldId="2147483660"/>
            <pc:sldLayoutMk cId="2295298160" sldId="2147483671"/>
          </pc:sldLayoutMkLst>
        </pc:sldLayoutChg>
      </pc:sldMasterChg>
      <pc:sldMasterChg chg="add del addSldLayout delSldLayout modSldLayout">
        <pc:chgData name="Guest User" userId="S::urn:spo:anon#f0ee3439cb41c6db82594ba76767659811b7741fc924fcdc97ed671a1358deee::" providerId="AD" clId="Web-{00A262EA-A373-EA82-4138-594F90808495}" dt="2022-07-24T08:41:52.226" v="1"/>
        <pc:sldMasterMkLst>
          <pc:docMk/>
          <pc:sldMasterMk cId="854097205" sldId="2147483672"/>
        </pc:sldMasterMkLst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926113214" sldId="2147483673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1096747236" sldId="2147483674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2489078994" sldId="2147483675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3121359652" sldId="2147483676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1980768031" sldId="2147483677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3344773133" sldId="2147483678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1769163953" sldId="2147483679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169948627" sldId="2147483680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449798250" sldId="2147483681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3503090794" sldId="2147483682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1381955047" sldId="2147483683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2246464053" sldId="2147483684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231965187" sldId="2147483685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2867526538" sldId="2147483686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2355458985" sldId="2147483687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3639677183" sldId="2147483688"/>
          </pc:sldLayoutMkLst>
        </pc:sldLayoutChg>
        <pc:sldLayoutChg chg="add del mod replId">
          <pc:chgData name="Guest User" userId="S::urn:spo:anon#f0ee3439cb41c6db82594ba76767659811b7741fc924fcdc97ed671a1358deee::" providerId="AD" clId="Web-{00A262EA-A373-EA82-4138-594F90808495}" dt="2022-07-24T08:41:52.226" v="1"/>
          <pc:sldLayoutMkLst>
            <pc:docMk/>
            <pc:sldMasterMk cId="854097205" sldId="2147483672"/>
            <pc:sldLayoutMk cId="3719028288" sldId="2147483689"/>
          </pc:sldLayoutMkLst>
        </pc:sldLayoutChg>
      </pc:sldMasterChg>
    </pc:docChg>
  </pc:docChgLst>
  <pc:docChgLst>
    <pc:chgData name="Guest User" userId="S::urn:spo:anon#f0ee3439cb41c6db82594ba76767659811b7741fc924fcdc97ed671a1358deee::" providerId="AD" clId="Web-{C4AADCC6-95B4-A62B-DB77-804DE36C552C}"/>
    <pc:docChg chg="modSld">
      <pc:chgData name="Guest User" userId="S::urn:spo:anon#f0ee3439cb41c6db82594ba76767659811b7741fc924fcdc97ed671a1358deee::" providerId="AD" clId="Web-{C4AADCC6-95B4-A62B-DB77-804DE36C552C}" dt="2022-07-24T12:16:57.527" v="192" actId="20577"/>
      <pc:docMkLst>
        <pc:docMk/>
      </pc:docMkLst>
      <pc:sldChg chg="modSp">
        <pc:chgData name="Guest User" userId="S::urn:spo:anon#f0ee3439cb41c6db82594ba76767659811b7741fc924fcdc97ed671a1358deee::" providerId="AD" clId="Web-{C4AADCC6-95B4-A62B-DB77-804DE36C552C}" dt="2022-07-24T12:16:57.527" v="192" actId="20577"/>
        <pc:sldMkLst>
          <pc:docMk/>
          <pc:sldMk cId="2928016423" sldId="264"/>
        </pc:sldMkLst>
        <pc:spChg chg="mod">
          <ac:chgData name="Guest User" userId="S::urn:spo:anon#f0ee3439cb41c6db82594ba76767659811b7741fc924fcdc97ed671a1358deee::" providerId="AD" clId="Web-{C4AADCC6-95B4-A62B-DB77-804DE36C552C}" dt="2022-07-24T12:16:57.527" v="192" actId="20577"/>
          <ac:spMkLst>
            <pc:docMk/>
            <pc:sldMk cId="2928016423" sldId="264"/>
            <ac:spMk id="3" creationId="{DBF54D38-4F6E-59E6-EBC9-1361B3200722}"/>
          </ac:spMkLst>
        </pc:spChg>
        <pc:picChg chg="mod">
          <ac:chgData name="Guest User" userId="S::urn:spo:anon#f0ee3439cb41c6db82594ba76767659811b7741fc924fcdc97ed671a1358deee::" providerId="AD" clId="Web-{C4AADCC6-95B4-A62B-DB77-804DE36C552C}" dt="2022-07-24T12:15:38.353" v="71" actId="14100"/>
          <ac:picMkLst>
            <pc:docMk/>
            <pc:sldMk cId="2928016423" sldId="264"/>
            <ac:picMk id="5" creationId="{4330D0C4-8CE7-D15C-314B-504C2457726B}"/>
          </ac:picMkLst>
        </pc:picChg>
      </pc:sldChg>
    </pc:docChg>
  </pc:docChgLst>
  <pc:docChgLst>
    <pc:chgData name="YOON WADDY MYO MYINT -" userId="S::u6511566@au.edu::9ad15347-c991-4225-9706-44ca59e7da73" providerId="AD" clId="Web-{621770C5-CE88-2FAD-9E12-32A23201CDB8}"/>
    <pc:docChg chg="modSld">
      <pc:chgData name="YOON WADDY MYO MYINT -" userId="S::u6511566@au.edu::9ad15347-c991-4225-9706-44ca59e7da73" providerId="AD" clId="Web-{621770C5-CE88-2FAD-9E12-32A23201CDB8}" dt="2022-07-24T13:08:42.248" v="22" actId="1076"/>
      <pc:docMkLst>
        <pc:docMk/>
      </pc:docMkLst>
      <pc:sldChg chg="addSp delSp modSp">
        <pc:chgData name="YOON WADDY MYO MYINT -" userId="S::u6511566@au.edu::9ad15347-c991-4225-9706-44ca59e7da73" providerId="AD" clId="Web-{621770C5-CE88-2FAD-9E12-32A23201CDB8}" dt="2022-07-24T13:08:42.248" v="22" actId="1076"/>
        <pc:sldMkLst>
          <pc:docMk/>
          <pc:sldMk cId="1837180817" sldId="263"/>
        </pc:sldMkLst>
        <pc:spChg chg="del">
          <ac:chgData name="YOON WADDY MYO MYINT -" userId="S::u6511566@au.edu::9ad15347-c991-4225-9706-44ca59e7da73" providerId="AD" clId="Web-{621770C5-CE88-2FAD-9E12-32A23201CDB8}" dt="2022-07-24T13:08:26.231" v="19"/>
          <ac:spMkLst>
            <pc:docMk/>
            <pc:sldMk cId="1837180817" sldId="263"/>
            <ac:spMk id="11" creationId="{A4E9F8B3-8282-4A93-BBF8-3342538A70FB}"/>
          </ac:spMkLst>
        </pc:spChg>
        <pc:spChg chg="add">
          <ac:chgData name="YOON WADDY MYO MYINT -" userId="S::u6511566@au.edu::9ad15347-c991-4225-9706-44ca59e7da73" providerId="AD" clId="Web-{621770C5-CE88-2FAD-9E12-32A23201CDB8}" dt="2022-07-24T13:08:26.231" v="19"/>
          <ac:spMkLst>
            <pc:docMk/>
            <pc:sldMk cId="1837180817" sldId="263"/>
            <ac:spMk id="20" creationId="{D7DD8518-4289-43CE-9E36-8E7E0D7DDF70}"/>
          </ac:spMkLst>
        </pc:spChg>
        <pc:graphicFrameChg chg="add del mod modGraphic">
          <ac:chgData name="YOON WADDY MYO MYINT -" userId="S::u6511566@au.edu::9ad15347-c991-4225-9706-44ca59e7da73" providerId="AD" clId="Web-{621770C5-CE88-2FAD-9E12-32A23201CDB8}" dt="2022-07-24T13:08:40.810" v="21" actId="1076"/>
          <ac:graphicFrameMkLst>
            <pc:docMk/>
            <pc:sldMk cId="1837180817" sldId="263"/>
            <ac:graphicFrameMk id="15" creationId="{A3089B0D-2FEF-549F-8E72-E4ABBA8988ED}"/>
          </ac:graphicFrameMkLst>
        </pc:graphicFrameChg>
        <pc:picChg chg="mod">
          <ac:chgData name="YOON WADDY MYO MYINT -" userId="S::u6511566@au.edu::9ad15347-c991-4225-9706-44ca59e7da73" providerId="AD" clId="Web-{621770C5-CE88-2FAD-9E12-32A23201CDB8}" dt="2022-07-24T13:08:42.248" v="22" actId="1076"/>
          <ac:picMkLst>
            <pc:docMk/>
            <pc:sldMk cId="1837180817" sldId="263"/>
            <ac:picMk id="7" creationId="{5677CD8A-9680-BF73-C75F-8F44FC20207D}"/>
          </ac:picMkLst>
        </pc:picChg>
      </pc:sldChg>
    </pc:docChg>
  </pc:docChgLst>
  <pc:docChgLst>
    <pc:chgData name="YOON WADDY MYO MYINT -" userId="S::u6511566@au.edu::9ad15347-c991-4225-9706-44ca59e7da73" providerId="AD" clId="Web-{515B6E46-E564-FD41-4EFF-00BB9C7B1292}"/>
    <pc:docChg chg="addSld modSld">
      <pc:chgData name="YOON WADDY MYO MYINT -" userId="S::u6511566@au.edu::9ad15347-c991-4225-9706-44ca59e7da73" providerId="AD" clId="Web-{515B6E46-E564-FD41-4EFF-00BB9C7B1292}" dt="2022-07-24T10:38:02.053" v="445"/>
      <pc:docMkLst>
        <pc:docMk/>
      </pc:docMkLst>
      <pc:sldChg chg="addSp modSp">
        <pc:chgData name="YOON WADDY MYO MYINT -" userId="S::u6511566@au.edu::9ad15347-c991-4225-9706-44ca59e7da73" providerId="AD" clId="Web-{515B6E46-E564-FD41-4EFF-00BB9C7B1292}" dt="2022-07-24T10:35:31.251" v="420" actId="20577"/>
        <pc:sldMkLst>
          <pc:docMk/>
          <pc:sldMk cId="2829867553" sldId="261"/>
        </pc:sldMkLst>
        <pc:spChg chg="mod">
          <ac:chgData name="YOON WADDY MYO MYINT -" userId="S::u6511566@au.edu::9ad15347-c991-4225-9706-44ca59e7da73" providerId="AD" clId="Web-{515B6E46-E564-FD41-4EFF-00BB9C7B1292}" dt="2022-07-24T10:35:14.188" v="416" actId="1076"/>
          <ac:spMkLst>
            <pc:docMk/>
            <pc:sldMk cId="2829867553" sldId="261"/>
            <ac:spMk id="2" creationId="{38A23FA8-829A-5611-FC25-5DA7B5EB1454}"/>
          </ac:spMkLst>
        </pc:spChg>
        <pc:spChg chg="mod">
          <ac:chgData name="YOON WADDY MYO MYINT -" userId="S::u6511566@au.edu::9ad15347-c991-4225-9706-44ca59e7da73" providerId="AD" clId="Web-{515B6E46-E564-FD41-4EFF-00BB9C7B1292}" dt="2022-07-24T10:35:31.251" v="420" actId="20577"/>
          <ac:spMkLst>
            <pc:docMk/>
            <pc:sldMk cId="2829867553" sldId="261"/>
            <ac:spMk id="3" creationId="{152D738D-6C22-FC09-20F1-B1E3ACDF79E9}"/>
          </ac:spMkLst>
        </pc:spChg>
        <pc:spChg chg="add mod">
          <ac:chgData name="YOON WADDY MYO MYINT -" userId="S::u6511566@au.edu::9ad15347-c991-4225-9706-44ca59e7da73" providerId="AD" clId="Web-{515B6E46-E564-FD41-4EFF-00BB9C7B1292}" dt="2022-07-24T10:35:23.126" v="418" actId="1076"/>
          <ac:spMkLst>
            <pc:docMk/>
            <pc:sldMk cId="2829867553" sldId="261"/>
            <ac:spMk id="4" creationId="{EEFCD2F7-2ABB-7B1F-8C79-2266AC8BBA47}"/>
          </ac:spMkLst>
        </pc:spChg>
      </pc:sldChg>
      <pc:sldChg chg="addSp delSp modSp mod setClrOvrMap">
        <pc:chgData name="YOON WADDY MYO MYINT -" userId="S::u6511566@au.edu::9ad15347-c991-4225-9706-44ca59e7da73" providerId="AD" clId="Web-{515B6E46-E564-FD41-4EFF-00BB9C7B1292}" dt="2022-07-24T10:34:01.530" v="408" actId="1076"/>
        <pc:sldMkLst>
          <pc:docMk/>
          <pc:sldMk cId="695449160" sldId="262"/>
        </pc:sldMkLst>
        <pc:spChg chg="mod">
          <ac:chgData name="YOON WADDY MYO MYINT -" userId="S::u6511566@au.edu::9ad15347-c991-4225-9706-44ca59e7da73" providerId="AD" clId="Web-{515B6E46-E564-FD41-4EFF-00BB9C7B1292}" dt="2022-07-24T10:29:38.238" v="327" actId="20577"/>
          <ac:spMkLst>
            <pc:docMk/>
            <pc:sldMk cId="695449160" sldId="262"/>
            <ac:spMk id="2" creationId="{0B158362-0FAE-907A-6C9D-4E8F839C85C7}"/>
          </ac:spMkLst>
        </pc:spChg>
        <pc:spChg chg="add del mod">
          <ac:chgData name="YOON WADDY MYO MYINT -" userId="S::u6511566@au.edu::9ad15347-c991-4225-9706-44ca59e7da73" providerId="AD" clId="Web-{515B6E46-E564-FD41-4EFF-00BB9C7B1292}" dt="2022-07-24T10:33:50.639" v="405"/>
          <ac:spMkLst>
            <pc:docMk/>
            <pc:sldMk cId="695449160" sldId="262"/>
            <ac:spMk id="3" creationId="{9EA03D04-B798-FB24-625B-BBCC456EE745}"/>
          </ac:spMkLst>
        </pc:spChg>
        <pc:spChg chg="mod">
          <ac:chgData name="YOON WADDY MYO MYINT -" userId="S::u6511566@au.edu::9ad15347-c991-4225-9706-44ca59e7da73" providerId="AD" clId="Web-{515B6E46-E564-FD41-4EFF-00BB9C7B1292}" dt="2022-07-24T10:34:01.530" v="408" actId="1076"/>
          <ac:spMkLst>
            <pc:docMk/>
            <pc:sldMk cId="695449160" sldId="262"/>
            <ac:spMk id="8" creationId="{5E66EB4E-D133-FCA7-816B-A3384769C093}"/>
          </ac:spMkLst>
        </pc:spChg>
        <pc:spChg chg="del">
          <ac:chgData name="YOON WADDY MYO MYINT -" userId="S::u6511566@au.edu::9ad15347-c991-4225-9706-44ca59e7da73" providerId="AD" clId="Web-{515B6E46-E564-FD41-4EFF-00BB9C7B1292}" dt="2022-07-24T10:28:28.517" v="285"/>
          <ac:spMkLst>
            <pc:docMk/>
            <pc:sldMk cId="695449160" sldId="262"/>
            <ac:spMk id="18" creationId="{6A027DD1-A31E-4BED-83B8-ED31F386F011}"/>
          </ac:spMkLst>
        </pc:spChg>
        <pc:spChg chg="del">
          <ac:chgData name="YOON WADDY MYO MYINT -" userId="S::u6511566@au.edu::9ad15347-c991-4225-9706-44ca59e7da73" providerId="AD" clId="Web-{515B6E46-E564-FD41-4EFF-00BB9C7B1292}" dt="2022-07-24T10:28:28.517" v="285"/>
          <ac:spMkLst>
            <pc:docMk/>
            <pc:sldMk cId="695449160" sldId="262"/>
            <ac:spMk id="20" creationId="{961C2FB6-1414-4D9D-BE7A-1FF2A7AAECC6}"/>
          </ac:spMkLst>
        </pc:spChg>
        <pc:spChg chg="add">
          <ac:chgData name="YOON WADDY MYO MYINT -" userId="S::u6511566@au.edu::9ad15347-c991-4225-9706-44ca59e7da73" providerId="AD" clId="Web-{515B6E46-E564-FD41-4EFF-00BB9C7B1292}" dt="2022-07-24T10:28:28.517" v="285"/>
          <ac:spMkLst>
            <pc:docMk/>
            <pc:sldMk cId="695449160" sldId="262"/>
            <ac:spMk id="25" creationId="{5669F72C-E3FB-4C48-AEBD-AF7AC0D749C7}"/>
          </ac:spMkLst>
        </pc:spChg>
        <pc:spChg chg="add">
          <ac:chgData name="YOON WADDY MYO MYINT -" userId="S::u6511566@au.edu::9ad15347-c991-4225-9706-44ca59e7da73" providerId="AD" clId="Web-{515B6E46-E564-FD41-4EFF-00BB9C7B1292}" dt="2022-07-24T10:28:28.517" v="285"/>
          <ac:spMkLst>
            <pc:docMk/>
            <pc:sldMk cId="695449160" sldId="262"/>
            <ac:spMk id="27" creationId="{5CA22715-D05D-465E-A9CB-5AD7BC6C9C8A}"/>
          </ac:spMkLst>
        </pc:spChg>
        <pc:picChg chg="mod modCrop">
          <ac:chgData name="YOON WADDY MYO MYINT -" userId="S::u6511566@au.edu::9ad15347-c991-4225-9706-44ca59e7da73" providerId="AD" clId="Web-{515B6E46-E564-FD41-4EFF-00BB9C7B1292}" dt="2022-07-24T10:33:54.217" v="406" actId="1076"/>
          <ac:picMkLst>
            <pc:docMk/>
            <pc:sldMk cId="695449160" sldId="262"/>
            <ac:picMk id="4" creationId="{EF996CD0-B3E1-F931-BD72-1EF0C9B90C7D}"/>
          </ac:picMkLst>
        </pc:picChg>
      </pc:sldChg>
      <pc:sldChg chg="addSp delSp modSp new mod setBg modClrScheme setClrOvrMap chgLayout">
        <pc:chgData name="YOON WADDY MYO MYINT -" userId="S::u6511566@au.edu::9ad15347-c991-4225-9706-44ca59e7da73" providerId="AD" clId="Web-{515B6E46-E564-FD41-4EFF-00BB9C7B1292}" dt="2022-07-24T10:38:02.053" v="445"/>
        <pc:sldMkLst>
          <pc:docMk/>
          <pc:sldMk cId="1837180817" sldId="263"/>
        </pc:sldMkLst>
        <pc:spChg chg="mod ord">
          <ac:chgData name="YOON WADDY MYO MYINT -" userId="S::u6511566@au.edu::9ad15347-c991-4225-9706-44ca59e7da73" providerId="AD" clId="Web-{515B6E46-E564-FD41-4EFF-00BB9C7B1292}" dt="2022-07-24T10:37:17.708" v="440" actId="1076"/>
          <ac:spMkLst>
            <pc:docMk/>
            <pc:sldMk cId="1837180817" sldId="263"/>
            <ac:spMk id="2" creationId="{9D09C5ED-D5A5-DE72-240E-91D8640C60C3}"/>
          </ac:spMkLst>
        </pc:spChg>
        <pc:spChg chg="del mod ord">
          <ac:chgData name="YOON WADDY MYO MYINT -" userId="S::u6511566@au.edu::9ad15347-c991-4225-9706-44ca59e7da73" providerId="AD" clId="Web-{515B6E46-E564-FD41-4EFF-00BB9C7B1292}" dt="2022-07-24T10:36:33.003" v="425"/>
          <ac:spMkLst>
            <pc:docMk/>
            <pc:sldMk cId="1837180817" sldId="263"/>
            <ac:spMk id="3" creationId="{5997CBF4-4F3D-6EAA-3674-70FE87387018}"/>
          </ac:spMkLst>
        </pc:spChg>
        <pc:spChg chg="add del mod ord">
          <ac:chgData name="YOON WADDY MYO MYINT -" userId="S::u6511566@au.edu::9ad15347-c991-4225-9706-44ca59e7da73" providerId="AD" clId="Web-{515B6E46-E564-FD41-4EFF-00BB9C7B1292}" dt="2022-07-24T10:36:14.519" v="423"/>
          <ac:spMkLst>
            <pc:docMk/>
            <pc:sldMk cId="1837180817" sldId="263"/>
            <ac:spMk id="4" creationId="{0A2BCBD9-5BB6-4057-DB24-2EB4CC03DEFA}"/>
          </ac:spMkLst>
        </pc:spChg>
        <pc:spChg chg="add del mod ord">
          <ac:chgData name="YOON WADDY MYO MYINT -" userId="S::u6511566@au.edu::9ad15347-c991-4225-9706-44ca59e7da73" providerId="AD" clId="Web-{515B6E46-E564-FD41-4EFF-00BB9C7B1292}" dt="2022-07-24T10:36:14.519" v="423"/>
          <ac:spMkLst>
            <pc:docMk/>
            <pc:sldMk cId="1837180817" sldId="263"/>
            <ac:spMk id="5" creationId="{F4965744-0C7B-468F-B276-5C3308FB622A}"/>
          </ac:spMkLst>
        </pc:spChg>
        <pc:spChg chg="add mod ord">
          <ac:chgData name="YOON WADDY MYO MYINT -" userId="S::u6511566@au.edu::9ad15347-c991-4225-9706-44ca59e7da73" providerId="AD" clId="Web-{515B6E46-E564-FD41-4EFF-00BB9C7B1292}" dt="2022-07-24T10:37:19.911" v="441" actId="1076"/>
          <ac:spMkLst>
            <pc:docMk/>
            <pc:sldMk cId="1837180817" sldId="263"/>
            <ac:spMk id="6" creationId="{9DA7C750-251F-D1CC-AC30-67DC2BF1FD77}"/>
          </ac:spMkLst>
        </pc:spChg>
        <pc:spChg chg="add">
          <ac:chgData name="YOON WADDY MYO MYINT -" userId="S::u6511566@au.edu::9ad15347-c991-4225-9706-44ca59e7da73" providerId="AD" clId="Web-{515B6E46-E564-FD41-4EFF-00BB9C7B1292}" dt="2022-07-24T10:36:33.003" v="425"/>
          <ac:spMkLst>
            <pc:docMk/>
            <pc:sldMk cId="1837180817" sldId="263"/>
            <ac:spMk id="11" creationId="{A4E9F8B3-8282-4A93-BBF8-3342538A70FB}"/>
          </ac:spMkLst>
        </pc:spChg>
        <pc:picChg chg="add mod">
          <ac:chgData name="YOON WADDY MYO MYINT -" userId="S::u6511566@au.edu::9ad15347-c991-4225-9706-44ca59e7da73" providerId="AD" clId="Web-{515B6E46-E564-FD41-4EFF-00BB9C7B1292}" dt="2022-07-24T10:38:02.053" v="445"/>
          <ac:picMkLst>
            <pc:docMk/>
            <pc:sldMk cId="1837180817" sldId="263"/>
            <ac:picMk id="7" creationId="{5677CD8A-9680-BF73-C75F-8F44FC20207D}"/>
          </ac:picMkLst>
        </pc:picChg>
      </pc:sldChg>
    </pc:docChg>
  </pc:docChgLst>
  <pc:docChgLst>
    <pc:chgData name="YOON WADDY MYO MYINT -" userId="S::u6511566@au.edu::9ad15347-c991-4225-9706-44ca59e7da73" providerId="AD" clId="Web-{AE2A66B8-B8BF-A03C-EFFF-EFBA5904C45E}"/>
    <pc:docChg chg="addSld modSld">
      <pc:chgData name="YOON WADDY MYO MYINT -" userId="S::u6511566@au.edu::9ad15347-c991-4225-9706-44ca59e7da73" providerId="AD" clId="Web-{AE2A66B8-B8BF-A03C-EFFF-EFBA5904C45E}" dt="2022-07-24T12:47:17.980" v="192" actId="1076"/>
      <pc:docMkLst>
        <pc:docMk/>
      </pc:docMkLst>
      <pc:sldChg chg="addSp modSp">
        <pc:chgData name="YOON WADDY MYO MYINT -" userId="S::u6511566@au.edu::9ad15347-c991-4225-9706-44ca59e7da73" providerId="AD" clId="Web-{AE2A66B8-B8BF-A03C-EFFF-EFBA5904C45E}" dt="2022-07-24T11:43:55.073" v="87" actId="1076"/>
        <pc:sldMkLst>
          <pc:docMk/>
          <pc:sldMk cId="2829867553" sldId="261"/>
        </pc:sldMkLst>
        <pc:spChg chg="mod">
          <ac:chgData name="YOON WADDY MYO MYINT -" userId="S::u6511566@au.edu::9ad15347-c991-4225-9706-44ca59e7da73" providerId="AD" clId="Web-{AE2A66B8-B8BF-A03C-EFFF-EFBA5904C45E}" dt="2022-07-24T11:43:43.573" v="85" actId="1076"/>
          <ac:spMkLst>
            <pc:docMk/>
            <pc:sldMk cId="2829867553" sldId="261"/>
            <ac:spMk id="2" creationId="{38A23FA8-829A-5611-FC25-5DA7B5EB1454}"/>
          </ac:spMkLst>
        </pc:spChg>
        <pc:spChg chg="mod">
          <ac:chgData name="YOON WADDY MYO MYINT -" userId="S::u6511566@au.edu::9ad15347-c991-4225-9706-44ca59e7da73" providerId="AD" clId="Web-{AE2A66B8-B8BF-A03C-EFFF-EFBA5904C45E}" dt="2022-07-24T11:43:47.964" v="86" actId="1076"/>
          <ac:spMkLst>
            <pc:docMk/>
            <pc:sldMk cId="2829867553" sldId="261"/>
            <ac:spMk id="4" creationId="{EEFCD2F7-2ABB-7B1F-8C79-2266AC8BBA47}"/>
          </ac:spMkLst>
        </pc:spChg>
        <pc:picChg chg="add mod">
          <ac:chgData name="YOON WADDY MYO MYINT -" userId="S::u6511566@au.edu::9ad15347-c991-4225-9706-44ca59e7da73" providerId="AD" clId="Web-{AE2A66B8-B8BF-A03C-EFFF-EFBA5904C45E}" dt="2022-07-24T11:43:55.073" v="87" actId="1076"/>
          <ac:picMkLst>
            <pc:docMk/>
            <pc:sldMk cId="2829867553" sldId="261"/>
            <ac:picMk id="5" creationId="{B0E99795-85AF-25D9-9B32-F960A6741307}"/>
          </ac:picMkLst>
        </pc:picChg>
      </pc:sldChg>
      <pc:sldChg chg="addSp delSp modSp">
        <pc:chgData name="YOON WADDY MYO MYINT -" userId="S::u6511566@au.edu::9ad15347-c991-4225-9706-44ca59e7da73" providerId="AD" clId="Web-{AE2A66B8-B8BF-A03C-EFFF-EFBA5904C45E}" dt="2022-07-24T11:46:12.624" v="115" actId="20577"/>
        <pc:sldMkLst>
          <pc:docMk/>
          <pc:sldMk cId="695449160" sldId="262"/>
        </pc:sldMkLst>
        <pc:spChg chg="mod">
          <ac:chgData name="YOON WADDY MYO MYINT -" userId="S::u6511566@au.edu::9ad15347-c991-4225-9706-44ca59e7da73" providerId="AD" clId="Web-{AE2A66B8-B8BF-A03C-EFFF-EFBA5904C45E}" dt="2022-07-24T11:46:12.624" v="115" actId="20577"/>
          <ac:spMkLst>
            <pc:docMk/>
            <pc:sldMk cId="695449160" sldId="262"/>
            <ac:spMk id="2" creationId="{0B158362-0FAE-907A-6C9D-4E8F839C85C7}"/>
          </ac:spMkLst>
        </pc:spChg>
        <pc:spChg chg="mod">
          <ac:chgData name="YOON WADDY MYO MYINT -" userId="S::u6511566@au.edu::9ad15347-c991-4225-9706-44ca59e7da73" providerId="AD" clId="Web-{AE2A66B8-B8BF-A03C-EFFF-EFBA5904C45E}" dt="2022-07-24T11:44:33.199" v="92" actId="14100"/>
          <ac:spMkLst>
            <pc:docMk/>
            <pc:sldMk cId="695449160" sldId="262"/>
            <ac:spMk id="8" creationId="{5E66EB4E-D133-FCA7-816B-A3384769C093}"/>
          </ac:spMkLst>
        </pc:spChg>
        <pc:spChg chg="add del">
          <ac:chgData name="YOON WADDY MYO MYINT -" userId="S::u6511566@au.edu::9ad15347-c991-4225-9706-44ca59e7da73" providerId="AD" clId="Web-{AE2A66B8-B8BF-A03C-EFFF-EFBA5904C45E}" dt="2022-07-24T11:44:17.730" v="90"/>
          <ac:spMkLst>
            <pc:docMk/>
            <pc:sldMk cId="695449160" sldId="262"/>
            <ac:spMk id="25" creationId="{5669F72C-E3FB-4C48-AEBD-AF7AC0D749C7}"/>
          </ac:spMkLst>
        </pc:spChg>
        <pc:spChg chg="add del">
          <ac:chgData name="YOON WADDY MYO MYINT -" userId="S::u6511566@au.edu::9ad15347-c991-4225-9706-44ca59e7da73" providerId="AD" clId="Web-{AE2A66B8-B8BF-A03C-EFFF-EFBA5904C45E}" dt="2022-07-24T11:44:17.730" v="90"/>
          <ac:spMkLst>
            <pc:docMk/>
            <pc:sldMk cId="695449160" sldId="262"/>
            <ac:spMk id="27" creationId="{5CA22715-D05D-465E-A9CB-5AD7BC6C9C8A}"/>
          </ac:spMkLst>
        </pc:spChg>
        <pc:spChg chg="add del">
          <ac:chgData name="YOON WADDY MYO MYINT -" userId="S::u6511566@au.edu::9ad15347-c991-4225-9706-44ca59e7da73" providerId="AD" clId="Web-{AE2A66B8-B8BF-A03C-EFFF-EFBA5904C45E}" dt="2022-07-24T11:44:17.730" v="89"/>
          <ac:spMkLst>
            <pc:docMk/>
            <pc:sldMk cId="695449160" sldId="262"/>
            <ac:spMk id="32" creationId="{5669F72C-E3FB-4C48-AEBD-AF7AC0D749C7}"/>
          </ac:spMkLst>
        </pc:spChg>
        <pc:spChg chg="add del">
          <ac:chgData name="YOON WADDY MYO MYINT -" userId="S::u6511566@au.edu::9ad15347-c991-4225-9706-44ca59e7da73" providerId="AD" clId="Web-{AE2A66B8-B8BF-A03C-EFFF-EFBA5904C45E}" dt="2022-07-24T11:44:17.730" v="89"/>
          <ac:spMkLst>
            <pc:docMk/>
            <pc:sldMk cId="695449160" sldId="262"/>
            <ac:spMk id="34" creationId="{BFDE77F2-18D0-49FF-860C-62E2AC424E2C}"/>
          </ac:spMkLst>
        </pc:spChg>
        <pc:spChg chg="add del">
          <ac:chgData name="YOON WADDY MYO MYINT -" userId="S::u6511566@au.edu::9ad15347-c991-4225-9706-44ca59e7da73" providerId="AD" clId="Web-{AE2A66B8-B8BF-A03C-EFFF-EFBA5904C45E}" dt="2022-07-24T11:44:17.730" v="89"/>
          <ac:spMkLst>
            <pc:docMk/>
            <pc:sldMk cId="695449160" sldId="262"/>
            <ac:spMk id="36" creationId="{5CA22715-D05D-465E-A9CB-5AD7BC6C9C8A}"/>
          </ac:spMkLst>
        </pc:spChg>
        <pc:spChg chg="add">
          <ac:chgData name="YOON WADDY MYO MYINT -" userId="S::u6511566@au.edu::9ad15347-c991-4225-9706-44ca59e7da73" providerId="AD" clId="Web-{AE2A66B8-B8BF-A03C-EFFF-EFBA5904C45E}" dt="2022-07-24T11:44:17.730" v="90"/>
          <ac:spMkLst>
            <pc:docMk/>
            <pc:sldMk cId="695449160" sldId="262"/>
            <ac:spMk id="38" creationId="{5669F72C-E3FB-4C48-AEBD-AF7AC0D749C7}"/>
          </ac:spMkLst>
        </pc:spChg>
        <pc:spChg chg="add">
          <ac:chgData name="YOON WADDY MYO MYINT -" userId="S::u6511566@au.edu::9ad15347-c991-4225-9706-44ca59e7da73" providerId="AD" clId="Web-{AE2A66B8-B8BF-A03C-EFFF-EFBA5904C45E}" dt="2022-07-24T11:44:17.730" v="90"/>
          <ac:spMkLst>
            <pc:docMk/>
            <pc:sldMk cId="695449160" sldId="262"/>
            <ac:spMk id="39" creationId="{BFDE77F2-18D0-49FF-860C-62E2AC424E2C}"/>
          </ac:spMkLst>
        </pc:spChg>
        <pc:picChg chg="add mod modCrop">
          <ac:chgData name="YOON WADDY MYO MYINT -" userId="S::u6511566@au.edu::9ad15347-c991-4225-9706-44ca59e7da73" providerId="AD" clId="Web-{AE2A66B8-B8BF-A03C-EFFF-EFBA5904C45E}" dt="2022-07-24T11:45:38.764" v="105" actId="1076"/>
          <ac:picMkLst>
            <pc:docMk/>
            <pc:sldMk cId="695449160" sldId="262"/>
            <ac:picMk id="3" creationId="{B54C9E61-96F6-4028-E045-ACCF379411A5}"/>
          </ac:picMkLst>
        </pc:picChg>
        <pc:picChg chg="mod">
          <ac:chgData name="YOON WADDY MYO MYINT -" userId="S::u6511566@au.edu::9ad15347-c991-4225-9706-44ca59e7da73" providerId="AD" clId="Web-{AE2A66B8-B8BF-A03C-EFFF-EFBA5904C45E}" dt="2022-07-24T11:45:36.545" v="104" actId="1076"/>
          <ac:picMkLst>
            <pc:docMk/>
            <pc:sldMk cId="695449160" sldId="262"/>
            <ac:picMk id="4" creationId="{EF996CD0-B3E1-F931-BD72-1EF0C9B90C7D}"/>
          </ac:picMkLst>
        </pc:picChg>
      </pc:sldChg>
      <pc:sldChg chg="addSp delSp modSp">
        <pc:chgData name="YOON WADDY MYO MYINT -" userId="S::u6511566@au.edu::9ad15347-c991-4225-9706-44ca59e7da73" providerId="AD" clId="Web-{AE2A66B8-B8BF-A03C-EFFF-EFBA5904C45E}" dt="2022-07-24T12:47:17.980" v="192" actId="1076"/>
        <pc:sldMkLst>
          <pc:docMk/>
          <pc:sldMk cId="1837180817" sldId="263"/>
        </pc:sldMkLst>
        <pc:spChg chg="del mod">
          <ac:chgData name="YOON WADDY MYO MYINT -" userId="S::u6511566@au.edu::9ad15347-c991-4225-9706-44ca59e7da73" providerId="AD" clId="Web-{AE2A66B8-B8BF-A03C-EFFF-EFBA5904C45E}" dt="2022-07-24T12:40:09.268" v="141"/>
          <ac:spMkLst>
            <pc:docMk/>
            <pc:sldMk cId="1837180817" sldId="263"/>
            <ac:spMk id="2" creationId="{9D09C5ED-D5A5-DE72-240E-91D8640C60C3}"/>
          </ac:spMkLst>
        </pc:spChg>
        <pc:spChg chg="add del mod">
          <ac:chgData name="YOON WADDY MYO MYINT -" userId="S::u6511566@au.edu::9ad15347-c991-4225-9706-44ca59e7da73" providerId="AD" clId="Web-{AE2A66B8-B8BF-A03C-EFFF-EFBA5904C45E}" dt="2022-07-24T12:46:19.354" v="185"/>
          <ac:spMkLst>
            <pc:docMk/>
            <pc:sldMk cId="1837180817" sldId="263"/>
            <ac:spMk id="6" creationId="{9DA7C750-251F-D1CC-AC30-67DC2BF1FD77}"/>
          </ac:spMkLst>
        </pc:spChg>
        <pc:graphicFrameChg chg="add del">
          <ac:chgData name="YOON WADDY MYO MYINT -" userId="S::u6511566@au.edu::9ad15347-c991-4225-9706-44ca59e7da73" providerId="AD" clId="Web-{AE2A66B8-B8BF-A03C-EFFF-EFBA5904C45E}" dt="2022-07-24T12:46:19.338" v="184"/>
          <ac:graphicFrameMkLst>
            <pc:docMk/>
            <pc:sldMk cId="1837180817" sldId="263"/>
            <ac:graphicFrameMk id="13" creationId="{22607325-C31D-A65A-2483-DE27C33E7CF0}"/>
          </ac:graphicFrameMkLst>
        </pc:graphicFrameChg>
        <pc:graphicFrameChg chg="add mod modGraphic">
          <ac:chgData name="YOON WADDY MYO MYINT -" userId="S::u6511566@au.edu::9ad15347-c991-4225-9706-44ca59e7da73" providerId="AD" clId="Web-{AE2A66B8-B8BF-A03C-EFFF-EFBA5904C45E}" dt="2022-07-24T12:47:17.980" v="192" actId="1076"/>
          <ac:graphicFrameMkLst>
            <pc:docMk/>
            <pc:sldMk cId="1837180817" sldId="263"/>
            <ac:graphicFrameMk id="15" creationId="{A3089B0D-2FEF-549F-8E72-E4ABBA8988ED}"/>
          </ac:graphicFrameMkLst>
        </pc:graphicFrameChg>
        <pc:picChg chg="mod">
          <ac:chgData name="YOON WADDY MYO MYINT -" userId="S::u6511566@au.edu::9ad15347-c991-4225-9706-44ca59e7da73" providerId="AD" clId="Web-{AE2A66B8-B8BF-A03C-EFFF-EFBA5904C45E}" dt="2022-07-24T12:47:11.449" v="190" actId="1076"/>
          <ac:picMkLst>
            <pc:docMk/>
            <pc:sldMk cId="1837180817" sldId="263"/>
            <ac:picMk id="7" creationId="{5677CD8A-9680-BF73-C75F-8F44FC20207D}"/>
          </ac:picMkLst>
        </pc:picChg>
      </pc:sldChg>
      <pc:sldChg chg="addSp delSp modSp new mod setBg modClrScheme chgLayout">
        <pc:chgData name="YOON WADDY MYO MYINT -" userId="S::u6511566@au.edu::9ad15347-c991-4225-9706-44ca59e7da73" providerId="AD" clId="Web-{AE2A66B8-B8BF-A03C-EFFF-EFBA5904C45E}" dt="2022-07-24T12:46:01.791" v="182"/>
        <pc:sldMkLst>
          <pc:docMk/>
          <pc:sldMk cId="3272966562" sldId="271"/>
        </pc:sldMkLst>
        <pc:spChg chg="mod ord">
          <ac:chgData name="YOON WADDY MYO MYINT -" userId="S::u6511566@au.edu::9ad15347-c991-4225-9706-44ca59e7da73" providerId="AD" clId="Web-{AE2A66B8-B8BF-A03C-EFFF-EFBA5904C45E}" dt="2022-07-24T12:46:01.791" v="182"/>
          <ac:spMkLst>
            <pc:docMk/>
            <pc:sldMk cId="3272966562" sldId="271"/>
            <ac:spMk id="2" creationId="{C22607CA-FC70-6217-C8FC-16BE399900CB}"/>
          </ac:spMkLst>
        </pc:spChg>
        <pc:spChg chg="del">
          <ac:chgData name="YOON WADDY MYO MYINT -" userId="S::u6511566@au.edu::9ad15347-c991-4225-9706-44ca59e7da73" providerId="AD" clId="Web-{AE2A66B8-B8BF-A03C-EFFF-EFBA5904C45E}" dt="2022-07-24T12:41:09.597" v="155"/>
          <ac:spMkLst>
            <pc:docMk/>
            <pc:sldMk cId="3272966562" sldId="271"/>
            <ac:spMk id="3" creationId="{0557C6D7-56CF-B1CC-5A06-FAEA546B1D5F}"/>
          </ac:spMkLst>
        </pc:spChg>
        <pc:spChg chg="del">
          <ac:chgData name="YOON WADDY MYO MYINT -" userId="S::u6511566@au.edu::9ad15347-c991-4225-9706-44ca59e7da73" providerId="AD" clId="Web-{AE2A66B8-B8BF-A03C-EFFF-EFBA5904C45E}" dt="2022-07-24T12:41:09.597" v="155"/>
          <ac:spMkLst>
            <pc:docMk/>
            <pc:sldMk cId="3272966562" sldId="271"/>
            <ac:spMk id="4" creationId="{9466B5D1-DE12-2E06-6A44-FE35FD761AF3}"/>
          </ac:spMkLst>
        </pc:spChg>
        <pc:spChg chg="add del mod ord">
          <ac:chgData name="YOON WADDY MYO MYINT -" userId="S::u6511566@au.edu::9ad15347-c991-4225-9706-44ca59e7da73" providerId="AD" clId="Web-{AE2A66B8-B8BF-A03C-EFFF-EFBA5904C45E}" dt="2022-07-24T12:45:36.931" v="175"/>
          <ac:spMkLst>
            <pc:docMk/>
            <pc:sldMk cId="3272966562" sldId="271"/>
            <ac:spMk id="5" creationId="{710515BE-FF63-409B-16D8-0F890614BC91}"/>
          </ac:spMkLst>
        </pc:spChg>
        <pc:spChg chg="add del mod">
          <ac:chgData name="YOON WADDY MYO MYINT -" userId="S::u6511566@au.edu::9ad15347-c991-4225-9706-44ca59e7da73" providerId="AD" clId="Web-{AE2A66B8-B8BF-A03C-EFFF-EFBA5904C45E}" dt="2022-07-24T12:45:46.447" v="178"/>
          <ac:spMkLst>
            <pc:docMk/>
            <pc:sldMk cId="3272966562" sldId="271"/>
            <ac:spMk id="7" creationId="{3836B69B-9389-080E-7C0A-EFA0F35EF769}"/>
          </ac:spMkLst>
        </pc:spChg>
        <pc:spChg chg="add del">
          <ac:chgData name="YOON WADDY MYO MYINT -" userId="S::u6511566@au.edu::9ad15347-c991-4225-9706-44ca59e7da73" providerId="AD" clId="Web-{AE2A66B8-B8BF-A03C-EFFF-EFBA5904C45E}" dt="2022-07-24T12:46:01.775" v="181"/>
          <ac:spMkLst>
            <pc:docMk/>
            <pc:sldMk cId="3272966562" sldId="271"/>
            <ac:spMk id="8" creationId="{B1C3281D-A46F-4842-9340-4CBC29E1B260}"/>
          </ac:spMkLst>
        </pc:spChg>
        <pc:spChg chg="add">
          <ac:chgData name="YOON WADDY MYO MYINT -" userId="S::u6511566@au.edu::9ad15347-c991-4225-9706-44ca59e7da73" providerId="AD" clId="Web-{AE2A66B8-B8BF-A03C-EFFF-EFBA5904C45E}" dt="2022-07-24T12:46:01.791" v="182"/>
          <ac:spMkLst>
            <pc:docMk/>
            <pc:sldMk cId="3272966562" sldId="271"/>
            <ac:spMk id="9" creationId="{AF448D61-FD92-4997-B065-20433412424A}"/>
          </ac:spMkLst>
        </pc:spChg>
        <pc:spChg chg="add del">
          <ac:chgData name="YOON WADDY MYO MYINT -" userId="S::u6511566@au.edu::9ad15347-c991-4225-9706-44ca59e7da73" providerId="AD" clId="Web-{AE2A66B8-B8BF-A03C-EFFF-EFBA5904C45E}" dt="2022-07-24T12:46:01.775" v="181"/>
          <ac:spMkLst>
            <pc:docMk/>
            <pc:sldMk cId="3272966562" sldId="271"/>
            <ac:spMk id="10" creationId="{87B080E6-308F-4DD8-A448-707DFB83CE5E}"/>
          </ac:spMkLst>
        </pc:spChg>
        <pc:spChg chg="add">
          <ac:chgData name="YOON WADDY MYO MYINT -" userId="S::u6511566@au.edu::9ad15347-c991-4225-9706-44ca59e7da73" providerId="AD" clId="Web-{AE2A66B8-B8BF-A03C-EFFF-EFBA5904C45E}" dt="2022-07-24T12:46:01.791" v="182"/>
          <ac:spMkLst>
            <pc:docMk/>
            <pc:sldMk cId="3272966562" sldId="271"/>
            <ac:spMk id="11" creationId="{2555A4C0-F746-4932-ABD3-024F4B231E4E}"/>
          </ac:spMkLst>
        </pc:spChg>
        <pc:spChg chg="add">
          <ac:chgData name="YOON WADDY MYO MYINT -" userId="S::u6511566@au.edu::9ad15347-c991-4225-9706-44ca59e7da73" providerId="AD" clId="Web-{AE2A66B8-B8BF-A03C-EFFF-EFBA5904C45E}" dt="2022-07-24T12:46:01.791" v="182"/>
          <ac:spMkLst>
            <pc:docMk/>
            <pc:sldMk cId="3272966562" sldId="271"/>
            <ac:spMk id="14" creationId="{269544AB-4770-4210-ABAD-B88756DB13DF}"/>
          </ac:spMkLst>
        </pc:spChg>
        <pc:picChg chg="add del">
          <ac:chgData name="YOON WADDY MYO MYINT -" userId="S::u6511566@au.edu::9ad15347-c991-4225-9706-44ca59e7da73" providerId="AD" clId="Web-{AE2A66B8-B8BF-A03C-EFFF-EFBA5904C45E}" dt="2022-07-24T12:46:01.775" v="181"/>
          <ac:picMkLst>
            <pc:docMk/>
            <pc:sldMk cId="3272966562" sldId="271"/>
            <ac:picMk id="6" creationId="{6B8A79D0-A1C1-CC3D-684B-8D7812B41062}"/>
          </ac:picMkLst>
        </pc:picChg>
        <pc:cxnChg chg="add del">
          <ac:chgData name="YOON WADDY MYO MYINT -" userId="S::u6511566@au.edu::9ad15347-c991-4225-9706-44ca59e7da73" providerId="AD" clId="Web-{AE2A66B8-B8BF-A03C-EFFF-EFBA5904C45E}" dt="2022-07-24T12:46:01.775" v="181"/>
          <ac:cxnSpMkLst>
            <pc:docMk/>
            <pc:sldMk cId="3272966562" sldId="271"/>
            <ac:cxnSpMk id="12" creationId="{313FECB8-44EE-4A45-9F7B-66ECF1C3C888}"/>
          </ac:cxnSpMkLst>
        </pc:cxnChg>
        <pc:cxnChg chg="add">
          <ac:chgData name="YOON WADDY MYO MYINT -" userId="S::u6511566@au.edu::9ad15347-c991-4225-9706-44ca59e7da73" providerId="AD" clId="Web-{AE2A66B8-B8BF-A03C-EFFF-EFBA5904C45E}" dt="2022-07-24T12:46:01.791" v="182"/>
          <ac:cxnSpMkLst>
            <pc:docMk/>
            <pc:sldMk cId="3272966562" sldId="271"/>
            <ac:cxnSpMk id="13" creationId="{E651A8F8-7445-4C49-926D-816D687651DC}"/>
          </ac:cxnSpMkLst>
        </pc:cxnChg>
      </pc:sldChg>
    </pc:docChg>
  </pc:docChgLst>
  <pc:docChgLst>
    <pc:chgData name="Guest User" userId="S::urn:spo:anon#f0ee3439cb41c6db82594ba76767659811b7741fc924fcdc97ed671a1358deee::" providerId="AD" clId="Web-{0450E123-A359-BAC0-123F-DA0C926328D5}"/>
    <pc:docChg chg="modSld">
      <pc:chgData name="Guest User" userId="S::urn:spo:anon#f0ee3439cb41c6db82594ba76767659811b7741fc924fcdc97ed671a1358deee::" providerId="AD" clId="Web-{0450E123-A359-BAC0-123F-DA0C926328D5}" dt="2022-07-25T14:46:04.875" v="15" actId="20577"/>
      <pc:docMkLst>
        <pc:docMk/>
      </pc:docMkLst>
      <pc:sldChg chg="modSp">
        <pc:chgData name="Guest User" userId="S::urn:spo:anon#f0ee3439cb41c6db82594ba76767659811b7741fc924fcdc97ed671a1358deee::" providerId="AD" clId="Web-{0450E123-A359-BAC0-123F-DA0C926328D5}" dt="2022-07-25T14:46:04.875" v="15" actId="20577"/>
        <pc:sldMkLst>
          <pc:docMk/>
          <pc:sldMk cId="3482467986" sldId="272"/>
        </pc:sldMkLst>
        <pc:graphicFrameChg chg="modGraphic">
          <ac:chgData name="Guest User" userId="S::urn:spo:anon#f0ee3439cb41c6db82594ba76767659811b7741fc924fcdc97ed671a1358deee::" providerId="AD" clId="Web-{0450E123-A359-BAC0-123F-DA0C926328D5}" dt="2022-07-25T14:46:04.875" v="15" actId="20577"/>
          <ac:graphicFrameMkLst>
            <pc:docMk/>
            <pc:sldMk cId="3482467986" sldId="272"/>
            <ac:graphicFrameMk id="76" creationId="{976BAAF1-3BA4-4207-E632-7774151449E6}"/>
          </ac:graphicFrameMkLst>
        </pc:graphicFrameChg>
      </pc:sldChg>
    </pc:docChg>
  </pc:docChgLst>
  <pc:docChgLst>
    <pc:chgData name="YOON WADDY MYO MYINT -" userId="S::u6511566@au.edu::9ad15347-c991-4225-9706-44ca59e7da73" providerId="AD" clId="Web-{537907B0-3532-6208-1DAF-7E1D39DCD49A}"/>
    <pc:docChg chg="addSld modSld">
      <pc:chgData name="YOON WADDY MYO MYINT -" userId="S::u6511566@au.edu::9ad15347-c991-4225-9706-44ca59e7da73" providerId="AD" clId="Web-{537907B0-3532-6208-1DAF-7E1D39DCD49A}" dt="2022-07-24T08:39:57.277" v="12" actId="20577"/>
      <pc:docMkLst>
        <pc:docMk/>
      </pc:docMkLst>
      <pc:sldChg chg="modSp new">
        <pc:chgData name="YOON WADDY MYO MYINT -" userId="S::u6511566@au.edu::9ad15347-c991-4225-9706-44ca59e7da73" providerId="AD" clId="Web-{537907B0-3532-6208-1DAF-7E1D39DCD49A}" dt="2022-07-24T08:39:57.277" v="12" actId="20577"/>
        <pc:sldMkLst>
          <pc:docMk/>
          <pc:sldMk cId="1045035823" sldId="258"/>
        </pc:sldMkLst>
        <pc:spChg chg="mod">
          <ac:chgData name="YOON WADDY MYO MYINT -" userId="S::u6511566@au.edu::9ad15347-c991-4225-9706-44ca59e7da73" providerId="AD" clId="Web-{537907B0-3532-6208-1DAF-7E1D39DCD49A}" dt="2022-07-24T08:39:57.277" v="12" actId="20577"/>
          <ac:spMkLst>
            <pc:docMk/>
            <pc:sldMk cId="1045035823" sldId="258"/>
            <ac:spMk id="2" creationId="{2EEC6000-CEF5-B1E4-D607-2F64402520C9}"/>
          </ac:spMkLst>
        </pc:spChg>
      </pc:sldChg>
    </pc:docChg>
  </pc:docChgLst>
  <pc:docChgLst>
    <pc:chgData name="Guest User" userId="S::urn:spo:anon#f0ee3439cb41c6db82594ba76767659811b7741fc924fcdc97ed671a1358deee::" providerId="AD" clId="Web-{9DE1C92F-DE23-FA75-9698-044A183C2105}"/>
    <pc:docChg chg="modSld">
      <pc:chgData name="Guest User" userId="S::urn:spo:anon#f0ee3439cb41c6db82594ba76767659811b7741fc924fcdc97ed671a1358deee::" providerId="AD" clId="Web-{9DE1C92F-DE23-FA75-9698-044A183C2105}" dt="2022-07-25T15:32:49.492" v="5" actId="20577"/>
      <pc:docMkLst>
        <pc:docMk/>
      </pc:docMkLst>
      <pc:sldChg chg="modSp">
        <pc:chgData name="Guest User" userId="S::urn:spo:anon#f0ee3439cb41c6db82594ba76767659811b7741fc924fcdc97ed671a1358deee::" providerId="AD" clId="Web-{9DE1C92F-DE23-FA75-9698-044A183C2105}" dt="2022-07-25T15:32:49.492" v="5" actId="20577"/>
        <pc:sldMkLst>
          <pc:docMk/>
          <pc:sldMk cId="3482467986" sldId="272"/>
        </pc:sldMkLst>
        <pc:graphicFrameChg chg="modGraphic">
          <ac:chgData name="Guest User" userId="S::urn:spo:anon#f0ee3439cb41c6db82594ba76767659811b7741fc924fcdc97ed671a1358deee::" providerId="AD" clId="Web-{9DE1C92F-DE23-FA75-9698-044A183C2105}" dt="2022-07-25T15:32:49.492" v="5" actId="20577"/>
          <ac:graphicFrameMkLst>
            <pc:docMk/>
            <pc:sldMk cId="3482467986" sldId="272"/>
            <ac:graphicFrameMk id="76" creationId="{976BAAF1-3BA4-4207-E632-7774151449E6}"/>
          </ac:graphicFrameMkLst>
        </pc:graphicFrameChg>
      </pc:sldChg>
    </pc:docChg>
  </pc:docChgLst>
  <pc:docChgLst>
    <pc:chgData name="JAN POONTHONG" userId="eea109bb-7c67-4bc7-8820-a315913e7cd5" providerId="ADAL" clId="{684B0F96-096A-C644-A029-EDB800515DB6}"/>
    <pc:docChg chg="undo custSel addSld modSld sldOrd">
      <pc:chgData name="JAN POONTHONG" userId="eea109bb-7c67-4bc7-8820-a315913e7cd5" providerId="ADAL" clId="{684B0F96-096A-C644-A029-EDB800515DB6}" dt="2022-07-25T13:17:24.620" v="678" actId="20577"/>
      <pc:docMkLst>
        <pc:docMk/>
      </pc:docMkLst>
      <pc:sldChg chg="ord">
        <pc:chgData name="JAN POONTHONG" userId="eea109bb-7c67-4bc7-8820-a315913e7cd5" providerId="ADAL" clId="{684B0F96-096A-C644-A029-EDB800515DB6}" dt="2022-07-24T08:36:19.637" v="1" actId="20578"/>
        <pc:sldMkLst>
          <pc:docMk/>
          <pc:sldMk cId="3319735141" sldId="256"/>
        </pc:sldMkLst>
      </pc:sldChg>
      <pc:sldChg chg="new">
        <pc:chgData name="JAN POONTHONG" userId="eea109bb-7c67-4bc7-8820-a315913e7cd5" providerId="ADAL" clId="{684B0F96-096A-C644-A029-EDB800515DB6}" dt="2022-07-24T08:36:16.475" v="0" actId="680"/>
        <pc:sldMkLst>
          <pc:docMk/>
          <pc:sldMk cId="3950213974" sldId="257"/>
        </pc:sldMkLst>
      </pc:sldChg>
      <pc:sldChg chg="modSp mod">
        <pc:chgData name="JAN POONTHONG" userId="eea109bb-7c67-4bc7-8820-a315913e7cd5" providerId="ADAL" clId="{684B0F96-096A-C644-A029-EDB800515DB6}" dt="2022-07-25T13:13:24.533" v="352" actId="27636"/>
        <pc:sldMkLst>
          <pc:docMk/>
          <pc:sldMk cId="3360958239" sldId="270"/>
        </pc:sldMkLst>
        <pc:spChg chg="mod">
          <ac:chgData name="JAN POONTHONG" userId="eea109bb-7c67-4bc7-8820-a315913e7cd5" providerId="ADAL" clId="{684B0F96-096A-C644-A029-EDB800515DB6}" dt="2022-07-25T13:13:24.533" v="352" actId="27636"/>
          <ac:spMkLst>
            <pc:docMk/>
            <pc:sldMk cId="3360958239" sldId="270"/>
            <ac:spMk id="3" creationId="{4092C936-0E37-16A3-5CEB-9115E0CA594F}"/>
          </ac:spMkLst>
        </pc:spChg>
      </pc:sldChg>
      <pc:sldChg chg="addSp delSp modSp new mod setBg">
        <pc:chgData name="JAN POONTHONG" userId="eea109bb-7c67-4bc7-8820-a315913e7cd5" providerId="ADAL" clId="{684B0F96-096A-C644-A029-EDB800515DB6}" dt="2022-07-25T13:03:01.060" v="86"/>
        <pc:sldMkLst>
          <pc:docMk/>
          <pc:sldMk cId="3063942114" sldId="273"/>
        </pc:sldMkLst>
        <pc:spChg chg="mod">
          <ac:chgData name="JAN POONTHONG" userId="eea109bb-7c67-4bc7-8820-a315913e7cd5" providerId="ADAL" clId="{684B0F96-096A-C644-A029-EDB800515DB6}" dt="2022-07-25T13:02:08.157" v="62" actId="26606"/>
          <ac:spMkLst>
            <pc:docMk/>
            <pc:sldMk cId="3063942114" sldId="273"/>
            <ac:spMk id="2" creationId="{3D4A4C3F-B9AE-83FE-72C2-C78687E1C7D7}"/>
          </ac:spMkLst>
        </pc:spChg>
        <pc:spChg chg="del">
          <ac:chgData name="JAN POONTHONG" userId="eea109bb-7c67-4bc7-8820-a315913e7cd5" providerId="ADAL" clId="{684B0F96-096A-C644-A029-EDB800515DB6}" dt="2022-07-25T12:57:28.430" v="3"/>
          <ac:spMkLst>
            <pc:docMk/>
            <pc:sldMk cId="3063942114" sldId="273"/>
            <ac:spMk id="3" creationId="{91F29689-AF99-4BBE-54DA-95499283C93D}"/>
          </ac:spMkLst>
        </pc:spChg>
        <pc:spChg chg="add del mod">
          <ac:chgData name="JAN POONTHONG" userId="eea109bb-7c67-4bc7-8820-a315913e7cd5" providerId="ADAL" clId="{684B0F96-096A-C644-A029-EDB800515DB6}" dt="2022-07-25T13:02:08.157" v="62" actId="26606"/>
          <ac:spMkLst>
            <pc:docMk/>
            <pc:sldMk cId="3063942114" sldId="273"/>
            <ac:spMk id="4" creationId="{2E383ECC-6769-F8E5-39CE-686C553AA154}"/>
          </ac:spMkLst>
        </pc:spChg>
        <pc:spChg chg="add mod">
          <ac:chgData name="JAN POONTHONG" userId="eea109bb-7c67-4bc7-8820-a315913e7cd5" providerId="ADAL" clId="{684B0F96-096A-C644-A029-EDB800515DB6}" dt="2022-07-25T13:03:01.060" v="86"/>
          <ac:spMkLst>
            <pc:docMk/>
            <pc:sldMk cId="3063942114" sldId="273"/>
            <ac:spMk id="5" creationId="{5A49C072-4810-6DA5-C018-5CC3361EB42D}"/>
          </ac:spMkLst>
        </pc:spChg>
        <pc:spChg chg="add del">
          <ac:chgData name="JAN POONTHONG" userId="eea109bb-7c67-4bc7-8820-a315913e7cd5" providerId="ADAL" clId="{684B0F96-096A-C644-A029-EDB800515DB6}" dt="2022-07-25T12:58:07.756" v="30" actId="26606"/>
          <ac:spMkLst>
            <pc:docMk/>
            <pc:sldMk cId="3063942114" sldId="273"/>
            <ac:spMk id="1031" creationId="{82184FF4-7029-4ED7-813A-192E60608764}"/>
          </ac:spMkLst>
        </pc:spChg>
        <pc:spChg chg="add del">
          <ac:chgData name="JAN POONTHONG" userId="eea109bb-7c67-4bc7-8820-a315913e7cd5" providerId="ADAL" clId="{684B0F96-096A-C644-A029-EDB800515DB6}" dt="2022-07-25T12:58:07.756" v="30" actId="26606"/>
          <ac:spMkLst>
            <pc:docMk/>
            <pc:sldMk cId="3063942114" sldId="273"/>
            <ac:spMk id="1033" creationId="{AAA7AB09-557C-41AD-9113-FF9F68FA1035}"/>
          </ac:spMkLst>
        </pc:spChg>
        <pc:spChg chg="add del">
          <ac:chgData name="JAN POONTHONG" userId="eea109bb-7c67-4bc7-8820-a315913e7cd5" providerId="ADAL" clId="{684B0F96-096A-C644-A029-EDB800515DB6}" dt="2022-07-25T12:58:07.756" v="30" actId="26606"/>
          <ac:spMkLst>
            <pc:docMk/>
            <pc:sldMk cId="3063942114" sldId="273"/>
            <ac:spMk id="1035" creationId="{EF99ECAA-1F11-4937-BBA6-51935AB44C9D}"/>
          </ac:spMkLst>
        </pc:spChg>
        <pc:spChg chg="add del">
          <ac:chgData name="JAN POONTHONG" userId="eea109bb-7c67-4bc7-8820-a315913e7cd5" providerId="ADAL" clId="{684B0F96-096A-C644-A029-EDB800515DB6}" dt="2022-07-25T12:58:07.756" v="30" actId="26606"/>
          <ac:spMkLst>
            <pc:docMk/>
            <pc:sldMk cId="3063942114" sldId="273"/>
            <ac:spMk id="1043" creationId="{1DB043B4-68C6-45B9-82AC-A5800EADB8DB}"/>
          </ac:spMkLst>
        </pc:spChg>
        <pc:spChg chg="add del">
          <ac:chgData name="JAN POONTHONG" userId="eea109bb-7c67-4bc7-8820-a315913e7cd5" providerId="ADAL" clId="{684B0F96-096A-C644-A029-EDB800515DB6}" dt="2022-07-25T12:58:07.756" v="30" actId="26606"/>
          <ac:spMkLst>
            <pc:docMk/>
            <pc:sldMk cId="3063942114" sldId="273"/>
            <ac:spMk id="1049" creationId="{94459D96-B947-4C7F-8BCA-915F8B07C0AA}"/>
          </ac:spMkLst>
        </pc:spChg>
        <pc:spChg chg="add del">
          <ac:chgData name="JAN POONTHONG" userId="eea109bb-7c67-4bc7-8820-a315913e7cd5" providerId="ADAL" clId="{684B0F96-096A-C644-A029-EDB800515DB6}" dt="2022-07-25T12:58:07.746" v="29" actId="26606"/>
          <ac:spMkLst>
            <pc:docMk/>
            <pc:sldMk cId="3063942114" sldId="273"/>
            <ac:spMk id="1054" creationId="{82184FF4-7029-4ED7-813A-192E60608764}"/>
          </ac:spMkLst>
        </pc:spChg>
        <pc:spChg chg="add del">
          <ac:chgData name="JAN POONTHONG" userId="eea109bb-7c67-4bc7-8820-a315913e7cd5" providerId="ADAL" clId="{684B0F96-096A-C644-A029-EDB800515DB6}" dt="2022-07-25T12:58:07.746" v="29" actId="26606"/>
          <ac:spMkLst>
            <pc:docMk/>
            <pc:sldMk cId="3063942114" sldId="273"/>
            <ac:spMk id="1056" creationId="{AAA7AB09-557C-41AD-9113-FF9F68FA1035}"/>
          </ac:spMkLst>
        </pc:spChg>
        <pc:spChg chg="add del">
          <ac:chgData name="JAN POONTHONG" userId="eea109bb-7c67-4bc7-8820-a315913e7cd5" providerId="ADAL" clId="{684B0F96-096A-C644-A029-EDB800515DB6}" dt="2022-07-25T12:58:07.746" v="29" actId="26606"/>
          <ac:spMkLst>
            <pc:docMk/>
            <pc:sldMk cId="3063942114" sldId="273"/>
            <ac:spMk id="1058" creationId="{EF99ECAA-1F11-4937-BBA6-51935AB44C9D}"/>
          </ac:spMkLst>
        </pc:spChg>
        <pc:spChg chg="add del">
          <ac:chgData name="JAN POONTHONG" userId="eea109bb-7c67-4bc7-8820-a315913e7cd5" providerId="ADAL" clId="{684B0F96-096A-C644-A029-EDB800515DB6}" dt="2022-07-25T12:58:07.746" v="29" actId="26606"/>
          <ac:spMkLst>
            <pc:docMk/>
            <pc:sldMk cId="3063942114" sldId="273"/>
            <ac:spMk id="1066" creationId="{1DB043B4-68C6-45B9-82AC-A5800EADB8DB}"/>
          </ac:spMkLst>
        </pc:spChg>
        <pc:spChg chg="add del">
          <ac:chgData name="JAN POONTHONG" userId="eea109bb-7c67-4bc7-8820-a315913e7cd5" providerId="ADAL" clId="{684B0F96-096A-C644-A029-EDB800515DB6}" dt="2022-07-25T12:58:07.746" v="29" actId="26606"/>
          <ac:spMkLst>
            <pc:docMk/>
            <pc:sldMk cId="3063942114" sldId="273"/>
            <ac:spMk id="1068" creationId="{61B0F92C-925A-4D2E-839E-EB381378C315}"/>
          </ac:spMkLst>
        </pc:spChg>
        <pc:spChg chg="add del">
          <ac:chgData name="JAN POONTHONG" userId="eea109bb-7c67-4bc7-8820-a315913e7cd5" providerId="ADAL" clId="{684B0F96-096A-C644-A029-EDB800515DB6}" dt="2022-07-25T13:02:08.157" v="62" actId="26606"/>
          <ac:spMkLst>
            <pc:docMk/>
            <pc:sldMk cId="3063942114" sldId="273"/>
            <ac:spMk id="1071" creationId="{82184FF4-7029-4ED7-813A-192E60608764}"/>
          </ac:spMkLst>
        </pc:spChg>
        <pc:spChg chg="add del">
          <ac:chgData name="JAN POONTHONG" userId="eea109bb-7c67-4bc7-8820-a315913e7cd5" providerId="ADAL" clId="{684B0F96-096A-C644-A029-EDB800515DB6}" dt="2022-07-25T13:02:08.157" v="62" actId="26606"/>
          <ac:spMkLst>
            <pc:docMk/>
            <pc:sldMk cId="3063942114" sldId="273"/>
            <ac:spMk id="1072" creationId="{94459D96-B947-4C7F-8BCA-915F8B07C0AA}"/>
          </ac:spMkLst>
        </pc:spChg>
        <pc:spChg chg="add del">
          <ac:chgData name="JAN POONTHONG" userId="eea109bb-7c67-4bc7-8820-a315913e7cd5" providerId="ADAL" clId="{684B0F96-096A-C644-A029-EDB800515DB6}" dt="2022-07-25T13:02:08.157" v="62" actId="26606"/>
          <ac:spMkLst>
            <pc:docMk/>
            <pc:sldMk cId="3063942114" sldId="273"/>
            <ac:spMk id="1073" creationId="{AAA7AB09-557C-41AD-9113-FF9F68FA1035}"/>
          </ac:spMkLst>
        </pc:spChg>
        <pc:spChg chg="add del">
          <ac:chgData name="JAN POONTHONG" userId="eea109bb-7c67-4bc7-8820-a315913e7cd5" providerId="ADAL" clId="{684B0F96-096A-C644-A029-EDB800515DB6}" dt="2022-07-25T13:02:08.157" v="62" actId="26606"/>
          <ac:spMkLst>
            <pc:docMk/>
            <pc:sldMk cId="3063942114" sldId="273"/>
            <ac:spMk id="1074" creationId="{EF99ECAA-1F11-4937-BBA6-51935AB44C9D}"/>
          </ac:spMkLst>
        </pc:spChg>
        <pc:spChg chg="add del">
          <ac:chgData name="JAN POONTHONG" userId="eea109bb-7c67-4bc7-8820-a315913e7cd5" providerId="ADAL" clId="{684B0F96-096A-C644-A029-EDB800515DB6}" dt="2022-07-25T13:02:08.157" v="62" actId="26606"/>
          <ac:spMkLst>
            <pc:docMk/>
            <pc:sldMk cId="3063942114" sldId="273"/>
            <ac:spMk id="1080" creationId="{1DB043B4-68C6-45B9-82AC-A5800EADB8DB}"/>
          </ac:spMkLst>
        </pc:spChg>
        <pc:spChg chg="add del">
          <ac:chgData name="JAN POONTHONG" userId="eea109bb-7c67-4bc7-8820-a315913e7cd5" providerId="ADAL" clId="{684B0F96-096A-C644-A029-EDB800515DB6}" dt="2022-07-25T13:02:07.489" v="59" actId="26606"/>
          <ac:spMkLst>
            <pc:docMk/>
            <pc:sldMk cId="3063942114" sldId="273"/>
            <ac:spMk id="1086" creationId="{A5931BE0-4B93-4D6C-878E-ACC59D6B4587}"/>
          </ac:spMkLst>
        </pc:spChg>
        <pc:spChg chg="add del">
          <ac:chgData name="JAN POONTHONG" userId="eea109bb-7c67-4bc7-8820-a315913e7cd5" providerId="ADAL" clId="{684B0F96-096A-C644-A029-EDB800515DB6}" dt="2022-07-25T13:02:07.489" v="59" actId="26606"/>
          <ac:spMkLst>
            <pc:docMk/>
            <pc:sldMk cId="3063942114" sldId="273"/>
            <ac:spMk id="1093" creationId="{647A77D8-817B-4A9F-86AA-FE781E813DBC}"/>
          </ac:spMkLst>
        </pc:spChg>
        <pc:spChg chg="add del">
          <ac:chgData name="JAN POONTHONG" userId="eea109bb-7c67-4bc7-8820-a315913e7cd5" providerId="ADAL" clId="{684B0F96-096A-C644-A029-EDB800515DB6}" dt="2022-07-25T13:02:08.151" v="61" actId="26606"/>
          <ac:spMkLst>
            <pc:docMk/>
            <pc:sldMk cId="3063942114" sldId="273"/>
            <ac:spMk id="1095" creationId="{A5931BE0-4B93-4D6C-878E-ACC59D6B4587}"/>
          </ac:spMkLst>
        </pc:spChg>
        <pc:spChg chg="add">
          <ac:chgData name="JAN POONTHONG" userId="eea109bb-7c67-4bc7-8820-a315913e7cd5" providerId="ADAL" clId="{684B0F96-096A-C644-A029-EDB800515DB6}" dt="2022-07-25T13:02:08.157" v="62" actId="26606"/>
          <ac:spMkLst>
            <pc:docMk/>
            <pc:sldMk cId="3063942114" sldId="273"/>
            <ac:spMk id="1097" creationId="{A5931BE0-4B93-4D6C-878E-ACC59D6B4587}"/>
          </ac:spMkLst>
        </pc:spChg>
        <pc:spChg chg="add">
          <ac:chgData name="JAN POONTHONG" userId="eea109bb-7c67-4bc7-8820-a315913e7cd5" providerId="ADAL" clId="{684B0F96-096A-C644-A029-EDB800515DB6}" dt="2022-07-25T13:02:08.157" v="62" actId="26606"/>
          <ac:spMkLst>
            <pc:docMk/>
            <pc:sldMk cId="3063942114" sldId="273"/>
            <ac:spMk id="1099" creationId="{647A77D8-817B-4A9F-86AA-FE781E813DBC}"/>
          </ac:spMkLst>
        </pc:spChg>
        <pc:grpChg chg="add del">
          <ac:chgData name="JAN POONTHONG" userId="eea109bb-7c67-4bc7-8820-a315913e7cd5" providerId="ADAL" clId="{684B0F96-096A-C644-A029-EDB800515DB6}" dt="2022-07-25T12:58:07.756" v="30" actId="26606"/>
          <ac:grpSpMkLst>
            <pc:docMk/>
            <pc:sldMk cId="3063942114" sldId="273"/>
            <ac:grpSpMk id="1037" creationId="{79DE9FAB-6BBA-4CFE-B67D-77B47F01ECA4}"/>
          </ac:grpSpMkLst>
        </pc:grpChg>
        <pc:grpChg chg="add del">
          <ac:chgData name="JAN POONTHONG" userId="eea109bb-7c67-4bc7-8820-a315913e7cd5" providerId="ADAL" clId="{684B0F96-096A-C644-A029-EDB800515DB6}" dt="2022-07-25T12:58:07.756" v="30" actId="26606"/>
          <ac:grpSpMkLst>
            <pc:docMk/>
            <pc:sldMk cId="3063942114" sldId="273"/>
            <ac:grpSpMk id="1045" creationId="{73840CF4-F848-4FE0-AEA6-C9E806911B9E}"/>
          </ac:grpSpMkLst>
        </pc:grpChg>
        <pc:grpChg chg="add del">
          <ac:chgData name="JAN POONTHONG" userId="eea109bb-7c67-4bc7-8820-a315913e7cd5" providerId="ADAL" clId="{684B0F96-096A-C644-A029-EDB800515DB6}" dt="2022-07-25T12:58:07.746" v="29" actId="26606"/>
          <ac:grpSpMkLst>
            <pc:docMk/>
            <pc:sldMk cId="3063942114" sldId="273"/>
            <ac:grpSpMk id="1060" creationId="{79DE9FAB-6BBA-4CFE-B67D-77B47F01ECA4}"/>
          </ac:grpSpMkLst>
        </pc:grpChg>
        <pc:grpChg chg="add del">
          <ac:chgData name="JAN POONTHONG" userId="eea109bb-7c67-4bc7-8820-a315913e7cd5" providerId="ADAL" clId="{684B0F96-096A-C644-A029-EDB800515DB6}" dt="2022-07-25T13:02:08.157" v="62" actId="26606"/>
          <ac:grpSpMkLst>
            <pc:docMk/>
            <pc:sldMk cId="3063942114" sldId="273"/>
            <ac:grpSpMk id="1075" creationId="{79DE9FAB-6BBA-4CFE-B67D-77B47F01ECA4}"/>
          </ac:grpSpMkLst>
        </pc:grpChg>
        <pc:grpChg chg="add del">
          <ac:chgData name="JAN POONTHONG" userId="eea109bb-7c67-4bc7-8820-a315913e7cd5" providerId="ADAL" clId="{684B0F96-096A-C644-A029-EDB800515DB6}" dt="2022-07-25T13:02:08.157" v="62" actId="26606"/>
          <ac:grpSpMkLst>
            <pc:docMk/>
            <pc:sldMk cId="3063942114" sldId="273"/>
            <ac:grpSpMk id="1081" creationId="{73840CF4-F848-4FE0-AEA6-C9E806911B9E}"/>
          </ac:grpSpMkLst>
        </pc:grpChg>
        <pc:grpChg chg="add del">
          <ac:chgData name="JAN POONTHONG" userId="eea109bb-7c67-4bc7-8820-a315913e7cd5" providerId="ADAL" clId="{684B0F96-096A-C644-A029-EDB800515DB6}" dt="2022-07-25T13:02:07.489" v="59" actId="26606"/>
          <ac:grpSpMkLst>
            <pc:docMk/>
            <pc:sldMk cId="3063942114" sldId="273"/>
            <ac:grpSpMk id="1088" creationId="{183B29DA-9BB8-4BA8-B8E1-8C2B544078C7}"/>
          </ac:grpSpMkLst>
        </pc:grpChg>
        <pc:grpChg chg="add">
          <ac:chgData name="JAN POONTHONG" userId="eea109bb-7c67-4bc7-8820-a315913e7cd5" providerId="ADAL" clId="{684B0F96-096A-C644-A029-EDB800515DB6}" dt="2022-07-25T13:02:08.157" v="62" actId="26606"/>
          <ac:grpSpMkLst>
            <pc:docMk/>
            <pc:sldMk cId="3063942114" sldId="273"/>
            <ac:grpSpMk id="1098" creationId="{183B29DA-9BB8-4BA8-B8E1-8C2B544078C7}"/>
          </ac:grpSpMkLst>
        </pc:grpChg>
        <pc:picChg chg="add del mod">
          <ac:chgData name="JAN POONTHONG" userId="eea109bb-7c67-4bc7-8820-a315913e7cd5" providerId="ADAL" clId="{684B0F96-096A-C644-A029-EDB800515DB6}" dt="2022-07-25T13:01:46.529" v="56" actId="478"/>
          <ac:picMkLst>
            <pc:docMk/>
            <pc:sldMk cId="3063942114" sldId="273"/>
            <ac:picMk id="1026" creationId="{BD9D22A9-ACD0-3D7B-188B-5BCBE938D173}"/>
          </ac:picMkLst>
        </pc:picChg>
        <pc:picChg chg="add mod">
          <ac:chgData name="JAN POONTHONG" userId="eea109bb-7c67-4bc7-8820-a315913e7cd5" providerId="ADAL" clId="{684B0F96-096A-C644-A029-EDB800515DB6}" dt="2022-07-25T13:02:08.157" v="62" actId="26606"/>
          <ac:picMkLst>
            <pc:docMk/>
            <pc:sldMk cId="3063942114" sldId="273"/>
            <ac:picMk id="1028" creationId="{7869E4D6-9EA7-92AB-3645-F622899F6F0D}"/>
          </ac:picMkLst>
        </pc:picChg>
      </pc:sldChg>
      <pc:sldChg chg="modSp new mod">
        <pc:chgData name="JAN POONTHONG" userId="eea109bb-7c67-4bc7-8820-a315913e7cd5" providerId="ADAL" clId="{684B0F96-096A-C644-A029-EDB800515DB6}" dt="2022-07-25T13:16:19.729" v="546" actId="20577"/>
        <pc:sldMkLst>
          <pc:docMk/>
          <pc:sldMk cId="3799847367" sldId="274"/>
        </pc:sldMkLst>
        <pc:spChg chg="mod">
          <ac:chgData name="JAN POONTHONG" userId="eea109bb-7c67-4bc7-8820-a315913e7cd5" providerId="ADAL" clId="{684B0F96-096A-C644-A029-EDB800515DB6}" dt="2022-07-25T13:03:38.670" v="89"/>
          <ac:spMkLst>
            <pc:docMk/>
            <pc:sldMk cId="3799847367" sldId="274"/>
            <ac:spMk id="2" creationId="{E70FFD3C-2718-A673-F64E-4C8ACD20DD6A}"/>
          </ac:spMkLst>
        </pc:spChg>
        <pc:spChg chg="mod">
          <ac:chgData name="JAN POONTHONG" userId="eea109bb-7c67-4bc7-8820-a315913e7cd5" providerId="ADAL" clId="{684B0F96-096A-C644-A029-EDB800515DB6}" dt="2022-07-25T13:16:19.729" v="546" actId="20577"/>
          <ac:spMkLst>
            <pc:docMk/>
            <pc:sldMk cId="3799847367" sldId="274"/>
            <ac:spMk id="3" creationId="{482AD400-3FD6-0010-E905-AFB3190D4ED5}"/>
          </ac:spMkLst>
        </pc:spChg>
      </pc:sldChg>
      <pc:sldChg chg="modSp new mod">
        <pc:chgData name="JAN POONTHONG" userId="eea109bb-7c67-4bc7-8820-a315913e7cd5" providerId="ADAL" clId="{684B0F96-096A-C644-A029-EDB800515DB6}" dt="2022-07-25T13:17:24.620" v="678" actId="20577"/>
        <pc:sldMkLst>
          <pc:docMk/>
          <pc:sldMk cId="2000771197" sldId="275"/>
        </pc:sldMkLst>
        <pc:spChg chg="mod">
          <ac:chgData name="JAN POONTHONG" userId="eea109bb-7c67-4bc7-8820-a315913e7cd5" providerId="ADAL" clId="{684B0F96-096A-C644-A029-EDB800515DB6}" dt="2022-07-25T13:14:03.870" v="413" actId="20577"/>
          <ac:spMkLst>
            <pc:docMk/>
            <pc:sldMk cId="2000771197" sldId="275"/>
            <ac:spMk id="2" creationId="{2C54BBF6-18FE-1A5C-E9CD-1D80AE1340E1}"/>
          </ac:spMkLst>
        </pc:spChg>
        <pc:spChg chg="mod">
          <ac:chgData name="JAN POONTHONG" userId="eea109bb-7c67-4bc7-8820-a315913e7cd5" providerId="ADAL" clId="{684B0F96-096A-C644-A029-EDB800515DB6}" dt="2022-07-25T13:17:24.620" v="678" actId="20577"/>
          <ac:spMkLst>
            <pc:docMk/>
            <pc:sldMk cId="2000771197" sldId="275"/>
            <ac:spMk id="3" creationId="{2C7F87E2-970E-ACEA-0FC7-B2BF8844D03B}"/>
          </ac:spMkLst>
        </pc:spChg>
      </pc:sldChg>
    </pc:docChg>
  </pc:docChgLst>
  <pc:docChgLst>
    <pc:chgData name="YOON WADDY MYO MYINT -" userId="9ad15347-c991-4225-9706-44ca59e7da73" providerId="ADAL" clId="{98D6B379-DAA4-404C-9024-885A32695BE9}"/>
    <pc:docChg chg="modSld">
      <pc:chgData name="YOON WADDY MYO MYINT -" userId="9ad15347-c991-4225-9706-44ca59e7da73" providerId="ADAL" clId="{98D6B379-DAA4-404C-9024-885A32695BE9}" dt="2022-07-25T05:19:30.016" v="0" actId="1076"/>
      <pc:docMkLst>
        <pc:docMk/>
      </pc:docMkLst>
      <pc:sldChg chg="modSp">
        <pc:chgData name="YOON WADDY MYO MYINT -" userId="9ad15347-c991-4225-9706-44ca59e7da73" providerId="ADAL" clId="{98D6B379-DAA4-404C-9024-885A32695BE9}" dt="2022-07-25T05:19:30.016" v="0" actId="1076"/>
        <pc:sldMkLst>
          <pc:docMk/>
          <pc:sldMk cId="2829867553" sldId="261"/>
        </pc:sldMkLst>
        <pc:spChg chg="mod">
          <ac:chgData name="YOON WADDY MYO MYINT -" userId="9ad15347-c991-4225-9706-44ca59e7da73" providerId="ADAL" clId="{98D6B379-DAA4-404C-9024-885A32695BE9}" dt="2022-07-25T05:19:30.016" v="0" actId="1076"/>
          <ac:spMkLst>
            <pc:docMk/>
            <pc:sldMk cId="2829867553" sldId="261"/>
            <ac:spMk id="3" creationId="{152D738D-6C22-FC09-20F1-B1E3ACDF79E9}"/>
          </ac:spMkLst>
        </pc:spChg>
      </pc:sldChg>
    </pc:docChg>
  </pc:docChgLst>
  <pc:docChgLst>
    <pc:chgData name="Guest User" userId="S::urn:spo:anon#f0ee3439cb41c6db82594ba76767659811b7741fc924fcdc97ed671a1358deee::" providerId="AD" clId="Web-{19B9B55A-F427-F6A6-275A-44091AC1050E}"/>
    <pc:docChg chg="addSld">
      <pc:chgData name="Guest User" userId="S::urn:spo:anon#f0ee3439cb41c6db82594ba76767659811b7741fc924fcdc97ed671a1358deee::" providerId="AD" clId="Web-{19B9B55A-F427-F6A6-275A-44091AC1050E}" dt="2022-07-24T08:40:02.253" v="1"/>
      <pc:docMkLst>
        <pc:docMk/>
      </pc:docMkLst>
      <pc:sldChg chg="new">
        <pc:chgData name="Guest User" userId="S::urn:spo:anon#f0ee3439cb41c6db82594ba76767659811b7741fc924fcdc97ed671a1358deee::" providerId="AD" clId="Web-{19B9B55A-F427-F6A6-275A-44091AC1050E}" dt="2022-07-24T08:39:59.707" v="0"/>
        <pc:sldMkLst>
          <pc:docMk/>
          <pc:sldMk cId="831880440" sldId="259"/>
        </pc:sldMkLst>
      </pc:sldChg>
      <pc:sldChg chg="new">
        <pc:chgData name="Guest User" userId="S::urn:spo:anon#f0ee3439cb41c6db82594ba76767659811b7741fc924fcdc97ed671a1358deee::" providerId="AD" clId="Web-{19B9B55A-F427-F6A6-275A-44091AC1050E}" dt="2022-07-24T08:40:02.253" v="1"/>
        <pc:sldMkLst>
          <pc:docMk/>
          <pc:sldMk cId="463932831" sldId="260"/>
        </pc:sldMkLst>
      </pc:sldChg>
    </pc:docChg>
  </pc:docChgLst>
  <pc:docChgLst>
    <pc:chgData name="Guest User" userId="S::urn:spo:anon#f0ee3439cb41c6db82594ba76767659811b7741fc924fcdc97ed671a1358deee::" providerId="AD" clId="Web-{4F3A64F9-BDD0-6EAB-BD1C-4FCA324514E8}"/>
    <pc:docChg chg="addSld delSld modSld addMainMaster">
      <pc:chgData name="Guest User" userId="S::urn:spo:anon#f0ee3439cb41c6db82594ba76767659811b7741fc924fcdc97ed671a1358deee::" providerId="AD" clId="Web-{4F3A64F9-BDD0-6EAB-BD1C-4FCA324514E8}" dt="2022-07-24T11:33:40.224" v="70" actId="20577"/>
      <pc:docMkLst>
        <pc:docMk/>
      </pc:docMkLst>
      <pc:sldChg chg="modSp">
        <pc:chgData name="Guest User" userId="S::urn:spo:anon#f0ee3439cb41c6db82594ba76767659811b7741fc924fcdc97ed671a1358deee::" providerId="AD" clId="Web-{4F3A64F9-BDD0-6EAB-BD1C-4FCA324514E8}" dt="2022-07-24T11:33:40.224" v="70" actId="20577"/>
        <pc:sldMkLst>
          <pc:docMk/>
          <pc:sldMk cId="3319735141" sldId="256"/>
        </pc:sldMkLst>
        <pc:spChg chg="mod">
          <ac:chgData name="Guest User" userId="S::urn:spo:anon#f0ee3439cb41c6db82594ba76767659811b7741fc924fcdc97ed671a1358deee::" providerId="AD" clId="Web-{4F3A64F9-BDD0-6EAB-BD1C-4FCA324514E8}" dt="2022-07-24T11:33:40.224" v="70" actId="20577"/>
          <ac:spMkLst>
            <pc:docMk/>
            <pc:sldMk cId="3319735141" sldId="256"/>
            <ac:spMk id="3" creationId="{D13A492D-6311-E889-7D77-15AE2D062905}"/>
          </ac:spMkLst>
        </pc:spChg>
      </pc:sldChg>
      <pc:sldChg chg="modSp del">
        <pc:chgData name="Guest User" userId="S::urn:spo:anon#f0ee3439cb41c6db82594ba76767659811b7741fc924fcdc97ed671a1358deee::" providerId="AD" clId="Web-{4F3A64F9-BDD0-6EAB-BD1C-4FCA324514E8}" dt="2022-07-24T11:32:04.252" v="36"/>
        <pc:sldMkLst>
          <pc:docMk/>
          <pc:sldMk cId="831880440" sldId="259"/>
        </pc:sldMkLst>
        <pc:spChg chg="mod">
          <ac:chgData name="Guest User" userId="S::urn:spo:anon#f0ee3439cb41c6db82594ba76767659811b7741fc924fcdc97ed671a1358deee::" providerId="AD" clId="Web-{4F3A64F9-BDD0-6EAB-BD1C-4FCA324514E8}" dt="2022-07-24T11:09:48.966" v="29" actId="20577"/>
          <ac:spMkLst>
            <pc:docMk/>
            <pc:sldMk cId="831880440" sldId="259"/>
            <ac:spMk id="2" creationId="{E74C28CE-AD0A-075E-772D-FAE233F8DF75}"/>
          </ac:spMkLst>
        </pc:spChg>
        <pc:spChg chg="mod">
          <ac:chgData name="Guest User" userId="S::urn:spo:anon#f0ee3439cb41c6db82594ba76767659811b7741fc924fcdc97ed671a1358deee::" providerId="AD" clId="Web-{4F3A64F9-BDD0-6EAB-BD1C-4FCA324514E8}" dt="2022-07-24T11:11:23.079" v="35" actId="20577"/>
          <ac:spMkLst>
            <pc:docMk/>
            <pc:sldMk cId="831880440" sldId="259"/>
            <ac:spMk id="3" creationId="{4CF8039C-EF05-C86F-B1AB-14E23F128D70}"/>
          </ac:spMkLst>
        </pc:spChg>
      </pc:sldChg>
      <pc:sldChg chg="del">
        <pc:chgData name="Guest User" userId="S::urn:spo:anon#f0ee3439cb41c6db82594ba76767659811b7741fc924fcdc97ed671a1358deee::" providerId="AD" clId="Web-{4F3A64F9-BDD0-6EAB-BD1C-4FCA324514E8}" dt="2022-07-24T11:32:17.940" v="38"/>
        <pc:sldMkLst>
          <pc:docMk/>
          <pc:sldMk cId="463932831" sldId="260"/>
        </pc:sldMkLst>
      </pc:sldChg>
      <pc:sldChg chg="add">
        <pc:chgData name="Guest User" userId="S::urn:spo:anon#f0ee3439cb41c6db82594ba76767659811b7741fc924fcdc97ed671a1358deee::" providerId="AD" clId="Web-{4F3A64F9-BDD0-6EAB-BD1C-4FCA324514E8}" dt="2022-07-24T11:32:09.377" v="37"/>
        <pc:sldMkLst>
          <pc:docMk/>
          <pc:sldMk cId="2928016423" sldId="264"/>
        </pc:sldMkLst>
      </pc:sldChg>
      <pc:sldChg chg="new del">
        <pc:chgData name="Guest User" userId="S::urn:spo:anon#f0ee3439cb41c6db82594ba76767659811b7741fc924fcdc97ed671a1358deee::" providerId="AD" clId="Web-{4F3A64F9-BDD0-6EAB-BD1C-4FCA324514E8}" dt="2022-07-24T11:32:32.191" v="41"/>
        <pc:sldMkLst>
          <pc:docMk/>
          <pc:sldMk cId="430662609" sldId="265"/>
        </pc:sldMkLst>
      </pc:sldChg>
      <pc:sldChg chg="add">
        <pc:chgData name="Guest User" userId="S::urn:spo:anon#f0ee3439cb41c6db82594ba76767659811b7741fc924fcdc97ed671a1358deee::" providerId="AD" clId="Web-{4F3A64F9-BDD0-6EAB-BD1C-4FCA324514E8}" dt="2022-07-24T11:32:29.081" v="40"/>
        <pc:sldMkLst>
          <pc:docMk/>
          <pc:sldMk cId="2363283539" sldId="266"/>
        </pc:sldMkLst>
      </pc:sldChg>
      <pc:sldChg chg="new del">
        <pc:chgData name="Guest User" userId="S::urn:spo:anon#f0ee3439cb41c6db82594ba76767659811b7741fc924fcdc97ed671a1358deee::" providerId="AD" clId="Web-{4F3A64F9-BDD0-6EAB-BD1C-4FCA324514E8}" dt="2022-07-24T11:32:44.816" v="44"/>
        <pc:sldMkLst>
          <pc:docMk/>
          <pc:sldMk cId="1100498190" sldId="267"/>
        </pc:sldMkLst>
      </pc:sldChg>
      <pc:sldChg chg="add">
        <pc:chgData name="Guest User" userId="S::urn:spo:anon#f0ee3439cb41c6db82594ba76767659811b7741fc924fcdc97ed671a1358deee::" providerId="AD" clId="Web-{4F3A64F9-BDD0-6EAB-BD1C-4FCA324514E8}" dt="2022-07-24T11:32:42.628" v="43"/>
        <pc:sldMkLst>
          <pc:docMk/>
          <pc:sldMk cId="434287682" sldId="268"/>
        </pc:sldMkLst>
      </pc:sldChg>
      <pc:sldChg chg="new del">
        <pc:chgData name="Guest User" userId="S::urn:spo:anon#f0ee3439cb41c6db82594ba76767659811b7741fc924fcdc97ed671a1358deee::" providerId="AD" clId="Web-{4F3A64F9-BDD0-6EAB-BD1C-4FCA324514E8}" dt="2022-07-24T11:32:56.472" v="47"/>
        <pc:sldMkLst>
          <pc:docMk/>
          <pc:sldMk cId="2786220064" sldId="269"/>
        </pc:sldMkLst>
      </pc:sldChg>
      <pc:sldChg chg="add">
        <pc:chgData name="Guest User" userId="S::urn:spo:anon#f0ee3439cb41c6db82594ba76767659811b7741fc924fcdc97ed671a1358deee::" providerId="AD" clId="Web-{4F3A64F9-BDD0-6EAB-BD1C-4FCA324514E8}" dt="2022-07-24T11:32:55.144" v="46"/>
        <pc:sldMkLst>
          <pc:docMk/>
          <pc:sldMk cId="3360958239" sldId="270"/>
        </pc:sldMkLst>
      </pc:sldChg>
      <pc:sldMasterChg chg="add addSldLayout">
        <pc:chgData name="Guest User" userId="S::urn:spo:anon#f0ee3439cb41c6db82594ba76767659811b7741fc924fcdc97ed671a1358deee::" providerId="AD" clId="Web-{4F3A64F9-BDD0-6EAB-BD1C-4FCA324514E8}" dt="2022-07-24T11:32:09.377" v="37"/>
        <pc:sldMasterMkLst>
          <pc:docMk/>
          <pc:sldMasterMk cId="708239966" sldId="2147483735"/>
        </pc:sldMasterMkLst>
        <pc:sldLayoutChg chg="add">
          <pc:chgData name="Guest User" userId="S::urn:spo:anon#f0ee3439cb41c6db82594ba76767659811b7741fc924fcdc97ed671a1358deee::" providerId="AD" clId="Web-{4F3A64F9-BDD0-6EAB-BD1C-4FCA324514E8}" dt="2022-07-24T11:32:09.377" v="37"/>
          <pc:sldLayoutMkLst>
            <pc:docMk/>
            <pc:sldMasterMk cId="708239966" sldId="2147483735"/>
            <pc:sldLayoutMk cId="4005123732" sldId="2147483724"/>
          </pc:sldLayoutMkLst>
        </pc:sldLayoutChg>
        <pc:sldLayoutChg chg="add">
          <pc:chgData name="Guest User" userId="S::urn:spo:anon#f0ee3439cb41c6db82594ba76767659811b7741fc924fcdc97ed671a1358deee::" providerId="AD" clId="Web-{4F3A64F9-BDD0-6EAB-BD1C-4FCA324514E8}" dt="2022-07-24T11:32:09.377" v="37"/>
          <pc:sldLayoutMkLst>
            <pc:docMk/>
            <pc:sldMasterMk cId="708239966" sldId="2147483735"/>
            <pc:sldLayoutMk cId="1318461128" sldId="2147483725"/>
          </pc:sldLayoutMkLst>
        </pc:sldLayoutChg>
        <pc:sldLayoutChg chg="add">
          <pc:chgData name="Guest User" userId="S::urn:spo:anon#f0ee3439cb41c6db82594ba76767659811b7741fc924fcdc97ed671a1358deee::" providerId="AD" clId="Web-{4F3A64F9-BDD0-6EAB-BD1C-4FCA324514E8}" dt="2022-07-24T11:32:09.377" v="37"/>
          <pc:sldLayoutMkLst>
            <pc:docMk/>
            <pc:sldMasterMk cId="708239966" sldId="2147483735"/>
            <pc:sldLayoutMk cId="2112710760" sldId="2147483726"/>
          </pc:sldLayoutMkLst>
        </pc:sldLayoutChg>
        <pc:sldLayoutChg chg="add">
          <pc:chgData name="Guest User" userId="S::urn:spo:anon#f0ee3439cb41c6db82594ba76767659811b7741fc924fcdc97ed671a1358deee::" providerId="AD" clId="Web-{4F3A64F9-BDD0-6EAB-BD1C-4FCA324514E8}" dt="2022-07-24T11:32:09.377" v="37"/>
          <pc:sldLayoutMkLst>
            <pc:docMk/>
            <pc:sldMasterMk cId="708239966" sldId="2147483735"/>
            <pc:sldLayoutMk cId="3947065010" sldId="2147483727"/>
          </pc:sldLayoutMkLst>
        </pc:sldLayoutChg>
        <pc:sldLayoutChg chg="add">
          <pc:chgData name="Guest User" userId="S::urn:spo:anon#f0ee3439cb41c6db82594ba76767659811b7741fc924fcdc97ed671a1358deee::" providerId="AD" clId="Web-{4F3A64F9-BDD0-6EAB-BD1C-4FCA324514E8}" dt="2022-07-24T11:32:09.377" v="37"/>
          <pc:sldLayoutMkLst>
            <pc:docMk/>
            <pc:sldMasterMk cId="708239966" sldId="2147483735"/>
            <pc:sldLayoutMk cId="933309111" sldId="2147483728"/>
          </pc:sldLayoutMkLst>
        </pc:sldLayoutChg>
        <pc:sldLayoutChg chg="add">
          <pc:chgData name="Guest User" userId="S::urn:spo:anon#f0ee3439cb41c6db82594ba76767659811b7741fc924fcdc97ed671a1358deee::" providerId="AD" clId="Web-{4F3A64F9-BDD0-6EAB-BD1C-4FCA324514E8}" dt="2022-07-24T11:32:09.377" v="37"/>
          <pc:sldLayoutMkLst>
            <pc:docMk/>
            <pc:sldMasterMk cId="708239966" sldId="2147483735"/>
            <pc:sldLayoutMk cId="3073705175" sldId="2147483729"/>
          </pc:sldLayoutMkLst>
        </pc:sldLayoutChg>
        <pc:sldLayoutChg chg="add">
          <pc:chgData name="Guest User" userId="S::urn:spo:anon#f0ee3439cb41c6db82594ba76767659811b7741fc924fcdc97ed671a1358deee::" providerId="AD" clId="Web-{4F3A64F9-BDD0-6EAB-BD1C-4FCA324514E8}" dt="2022-07-24T11:32:09.377" v="37"/>
          <pc:sldLayoutMkLst>
            <pc:docMk/>
            <pc:sldMasterMk cId="708239966" sldId="2147483735"/>
            <pc:sldLayoutMk cId="3073158044" sldId="2147483730"/>
          </pc:sldLayoutMkLst>
        </pc:sldLayoutChg>
        <pc:sldLayoutChg chg="add">
          <pc:chgData name="Guest User" userId="S::urn:spo:anon#f0ee3439cb41c6db82594ba76767659811b7741fc924fcdc97ed671a1358deee::" providerId="AD" clId="Web-{4F3A64F9-BDD0-6EAB-BD1C-4FCA324514E8}" dt="2022-07-24T11:32:09.377" v="37"/>
          <pc:sldLayoutMkLst>
            <pc:docMk/>
            <pc:sldMasterMk cId="708239966" sldId="2147483735"/>
            <pc:sldLayoutMk cId="252735381" sldId="2147483731"/>
          </pc:sldLayoutMkLst>
        </pc:sldLayoutChg>
        <pc:sldLayoutChg chg="add">
          <pc:chgData name="Guest User" userId="S::urn:spo:anon#f0ee3439cb41c6db82594ba76767659811b7741fc924fcdc97ed671a1358deee::" providerId="AD" clId="Web-{4F3A64F9-BDD0-6EAB-BD1C-4FCA324514E8}" dt="2022-07-24T11:32:09.377" v="37"/>
          <pc:sldLayoutMkLst>
            <pc:docMk/>
            <pc:sldMasterMk cId="708239966" sldId="2147483735"/>
            <pc:sldLayoutMk cId="1990731594" sldId="2147483732"/>
          </pc:sldLayoutMkLst>
        </pc:sldLayoutChg>
        <pc:sldLayoutChg chg="add">
          <pc:chgData name="Guest User" userId="S::urn:spo:anon#f0ee3439cb41c6db82594ba76767659811b7741fc924fcdc97ed671a1358deee::" providerId="AD" clId="Web-{4F3A64F9-BDD0-6EAB-BD1C-4FCA324514E8}" dt="2022-07-24T11:32:09.377" v="37"/>
          <pc:sldLayoutMkLst>
            <pc:docMk/>
            <pc:sldMasterMk cId="708239966" sldId="2147483735"/>
            <pc:sldLayoutMk cId="3638817686" sldId="2147483733"/>
          </pc:sldLayoutMkLst>
        </pc:sldLayoutChg>
        <pc:sldLayoutChg chg="add">
          <pc:chgData name="Guest User" userId="S::urn:spo:anon#f0ee3439cb41c6db82594ba76767659811b7741fc924fcdc97ed671a1358deee::" providerId="AD" clId="Web-{4F3A64F9-BDD0-6EAB-BD1C-4FCA324514E8}" dt="2022-07-24T11:32:09.377" v="37"/>
          <pc:sldLayoutMkLst>
            <pc:docMk/>
            <pc:sldMasterMk cId="708239966" sldId="2147483735"/>
            <pc:sldLayoutMk cId="343289174" sldId="2147483734"/>
          </pc:sldLayoutMkLst>
        </pc:sldLayoutChg>
      </pc:sldMasterChg>
    </pc:docChg>
  </pc:docChgLst>
  <pc:docChgLst>
    <pc:chgData name="YOON WADDY MYO MYINT -" userId="S::u6511566@au.edu::9ad15347-c991-4225-9706-44ca59e7da73" providerId="AD" clId="Web-{0A6CDDEF-5A44-06D2-083D-331CD7142BC7}"/>
    <pc:docChg chg="addSld delSld modSld">
      <pc:chgData name="YOON WADDY MYO MYINT -" userId="S::u6511566@au.edu::9ad15347-c991-4225-9706-44ca59e7da73" providerId="AD" clId="Web-{0A6CDDEF-5A44-06D2-083D-331CD7142BC7}" dt="2022-07-24T09:09:45.420" v="90" actId="1076"/>
      <pc:docMkLst>
        <pc:docMk/>
      </pc:docMkLst>
      <pc:sldChg chg="addSp delSp modSp del mod setBg addAnim setClrOvrMap">
        <pc:chgData name="YOON WADDY MYO MYINT -" userId="S::u6511566@au.edu::9ad15347-c991-4225-9706-44ca59e7da73" providerId="AD" clId="Web-{0A6CDDEF-5A44-06D2-083D-331CD7142BC7}" dt="2022-07-24T08:49:10.911" v="33"/>
        <pc:sldMkLst>
          <pc:docMk/>
          <pc:sldMk cId="1045035823" sldId="258"/>
        </pc:sldMkLst>
        <pc:spChg chg="mod">
          <ac:chgData name="YOON WADDY MYO MYINT -" userId="S::u6511566@au.edu::9ad15347-c991-4225-9706-44ca59e7da73" providerId="AD" clId="Web-{0A6CDDEF-5A44-06D2-083D-331CD7142BC7}" dt="2022-07-24T08:44:07.354" v="31"/>
          <ac:spMkLst>
            <pc:docMk/>
            <pc:sldMk cId="1045035823" sldId="258"/>
            <ac:spMk id="2" creationId="{2EEC6000-CEF5-B1E4-D607-2F64402520C9}"/>
          </ac:spMkLst>
        </pc:spChg>
        <pc:spChg chg="add del mod">
          <ac:chgData name="YOON WADDY MYO MYINT -" userId="S::u6511566@au.edu::9ad15347-c991-4225-9706-44ca59e7da73" providerId="AD" clId="Web-{0A6CDDEF-5A44-06D2-083D-331CD7142BC7}" dt="2022-07-24T08:43:23.275" v="10"/>
          <ac:spMkLst>
            <pc:docMk/>
            <pc:sldMk cId="1045035823" sldId="258"/>
            <ac:spMk id="3" creationId="{0AF10460-99FB-0EBD-0E19-33206A24E749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03.774" v="1"/>
          <ac:spMkLst>
            <pc:docMk/>
            <pc:sldMk cId="1045035823" sldId="258"/>
            <ac:spMk id="8" creationId="{A4E9F8B3-8282-4A93-BBF8-3342538A70FB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07.259" v="3"/>
          <ac:spMkLst>
            <pc:docMk/>
            <pc:sldMk cId="1045035823" sldId="258"/>
            <ac:spMk id="10" creationId="{0B339CD8-1850-4DF2-BCDF-1CAAE5F872AC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07.259" v="3"/>
          <ac:spMkLst>
            <pc:docMk/>
            <pc:sldMk cId="1045035823" sldId="258"/>
            <ac:spMk id="11" creationId="{20DB4423-716D-4B40-9498-69F5F3E5E077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23.243" v="9"/>
          <ac:spMkLst>
            <pc:docMk/>
            <pc:sldMk cId="1045035823" sldId="258"/>
            <ac:spMk id="12" creationId="{0B339CD8-1850-4DF2-BCDF-1CAAE5F872AC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14.009" v="5"/>
          <ac:spMkLst>
            <pc:docMk/>
            <pc:sldMk cId="1045035823" sldId="258"/>
            <ac:spMk id="13" creationId="{87B080E6-308F-4DD8-A448-707DFB83CE5E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14.009" v="5"/>
          <ac:spMkLst>
            <pc:docMk/>
            <pc:sldMk cId="1045035823" sldId="258"/>
            <ac:spMk id="14" creationId="{B1C3281D-A46F-4842-9340-4CBC29E1B260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20.056" v="7"/>
          <ac:spMkLst>
            <pc:docMk/>
            <pc:sldMk cId="1045035823" sldId="258"/>
            <ac:spMk id="17" creationId="{7B11767C-FA34-4498-BB14-050A036FCCDA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20.056" v="7"/>
          <ac:spMkLst>
            <pc:docMk/>
            <pc:sldMk cId="1045035823" sldId="258"/>
            <ac:spMk id="19" creationId="{71B088FF-3FBC-4E49-9F96-ACC586DBFBD5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20.056" v="7"/>
          <ac:spMkLst>
            <pc:docMk/>
            <pc:sldMk cId="1045035823" sldId="258"/>
            <ac:spMk id="21" creationId="{264DCA07-5992-4B87-B944-642B4A38FB1A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23.243" v="9"/>
          <ac:spMkLst>
            <pc:docMk/>
            <pc:sldMk cId="1045035823" sldId="258"/>
            <ac:spMk id="24" creationId="{09949130-F4C8-4E64-AD1A-B3611E435856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23.243" v="9"/>
          <ac:spMkLst>
            <pc:docMk/>
            <pc:sldMk cId="1045035823" sldId="258"/>
            <ac:spMk id="25" creationId="{20DB4423-716D-4B40-9498-69F5F3E5E077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23.243" v="9"/>
          <ac:spMkLst>
            <pc:docMk/>
            <pc:sldMk cId="1045035823" sldId="258"/>
            <ac:spMk id="26" creationId="{0AF10460-99FB-0EBD-0E19-33206A24E749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4:07.354" v="31"/>
          <ac:spMkLst>
            <pc:docMk/>
            <pc:sldMk cId="1045035823" sldId="258"/>
            <ac:spMk id="29" creationId="{B1C3281D-A46F-4842-9340-4CBC29E1B260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4:07.354" v="31"/>
          <ac:spMkLst>
            <pc:docMk/>
            <pc:sldMk cId="1045035823" sldId="258"/>
            <ac:spMk id="31" creationId="{87B080E6-308F-4DD8-A448-707DFB83CE5E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56.557" v="28"/>
          <ac:spMkLst>
            <pc:docMk/>
            <pc:sldMk cId="1045035823" sldId="258"/>
            <ac:spMk id="39" creationId="{0760E4C7-47B8-4356-ABCA-CC9C79E2D2B6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56.557" v="28"/>
          <ac:spMkLst>
            <pc:docMk/>
            <pc:sldMk cId="1045035823" sldId="258"/>
            <ac:spMk id="41" creationId="{2B9527C7-8076-45D2-8CC2-2AFEE2A3E6D0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3:56.557" v="28"/>
          <ac:spMkLst>
            <pc:docMk/>
            <pc:sldMk cId="1045035823" sldId="258"/>
            <ac:spMk id="43" creationId="{D0117708-BB6F-4288-9FB3-781858C65172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4:07.354" v="30"/>
          <ac:spMkLst>
            <pc:docMk/>
            <pc:sldMk cId="1045035823" sldId="258"/>
            <ac:spMk id="48" creationId="{40E0E787-6A3F-4579-9E73-AC9FBB0E3A45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44:07.354" v="30"/>
          <ac:spMkLst>
            <pc:docMk/>
            <pc:sldMk cId="1045035823" sldId="258"/>
            <ac:spMk id="49" creationId="{787B812C-3070-452B-83FE-78736A499F27}"/>
          </ac:spMkLst>
        </pc:spChg>
        <pc:spChg chg="add">
          <ac:chgData name="YOON WADDY MYO MYINT -" userId="S::u6511566@au.edu::9ad15347-c991-4225-9706-44ca59e7da73" providerId="AD" clId="Web-{0A6CDDEF-5A44-06D2-083D-331CD7142BC7}" dt="2022-07-24T08:44:07.354" v="31"/>
          <ac:spMkLst>
            <pc:docMk/>
            <pc:sldMk cId="1045035823" sldId="258"/>
            <ac:spMk id="53" creationId="{B1C3281D-A46F-4842-9340-4CBC29E1B260}"/>
          </ac:spMkLst>
        </pc:spChg>
        <pc:spChg chg="add">
          <ac:chgData name="YOON WADDY MYO MYINT -" userId="S::u6511566@au.edu::9ad15347-c991-4225-9706-44ca59e7da73" providerId="AD" clId="Web-{0A6CDDEF-5A44-06D2-083D-331CD7142BC7}" dt="2022-07-24T08:44:07.354" v="31"/>
          <ac:spMkLst>
            <pc:docMk/>
            <pc:sldMk cId="1045035823" sldId="258"/>
            <ac:spMk id="54" creationId="{87B080E6-308F-4DD8-A448-707DFB83CE5E}"/>
          </ac:spMkLst>
        </pc:spChg>
        <pc:picChg chg="add del">
          <ac:chgData name="YOON WADDY MYO MYINT -" userId="S::u6511566@au.edu::9ad15347-c991-4225-9706-44ca59e7da73" providerId="AD" clId="Web-{0A6CDDEF-5A44-06D2-083D-331CD7142BC7}" dt="2022-07-24T08:43:14.009" v="5"/>
          <ac:picMkLst>
            <pc:docMk/>
            <pc:sldMk cId="1045035823" sldId="258"/>
            <ac:picMk id="5" creationId="{1373629F-4AF7-F71D-0765-0B268FE6CB76}"/>
          </ac:picMkLst>
        </pc:picChg>
        <pc:picChg chg="add del">
          <ac:chgData name="YOON WADDY MYO MYINT -" userId="S::u6511566@au.edu::9ad15347-c991-4225-9706-44ca59e7da73" providerId="AD" clId="Web-{0A6CDDEF-5A44-06D2-083D-331CD7142BC7}" dt="2022-07-24T08:43:20.056" v="7"/>
          <ac:picMkLst>
            <pc:docMk/>
            <pc:sldMk cId="1045035823" sldId="258"/>
            <ac:picMk id="20" creationId="{14EB925D-D332-3879-28B5-60CB2914D742}"/>
          </ac:picMkLst>
        </pc:picChg>
        <pc:picChg chg="add mod ord">
          <ac:chgData name="YOON WADDY MYO MYINT -" userId="S::u6511566@au.edu::9ad15347-c991-4225-9706-44ca59e7da73" providerId="AD" clId="Web-{0A6CDDEF-5A44-06D2-083D-331CD7142BC7}" dt="2022-07-24T08:44:07.354" v="31"/>
          <ac:picMkLst>
            <pc:docMk/>
            <pc:sldMk cId="1045035823" sldId="258"/>
            <ac:picMk id="30" creationId="{1373629F-4AF7-F71D-0765-0B268FE6CB76}"/>
          </ac:picMkLst>
        </pc:picChg>
        <pc:cxnChg chg="add del">
          <ac:chgData name="YOON WADDY MYO MYINT -" userId="S::u6511566@au.edu::9ad15347-c991-4225-9706-44ca59e7da73" providerId="AD" clId="Web-{0A6CDDEF-5A44-06D2-083D-331CD7142BC7}" dt="2022-07-24T08:43:14.009" v="5"/>
          <ac:cxnSpMkLst>
            <pc:docMk/>
            <pc:sldMk cId="1045035823" sldId="258"/>
            <ac:cxnSpMk id="9" creationId="{AEED5540-64E5-4258-ABA4-753F07B71B38}"/>
          </ac:cxnSpMkLst>
        </pc:cxnChg>
        <pc:cxnChg chg="add del">
          <ac:chgData name="YOON WADDY MYO MYINT -" userId="S::u6511566@au.edu::9ad15347-c991-4225-9706-44ca59e7da73" providerId="AD" clId="Web-{0A6CDDEF-5A44-06D2-083D-331CD7142BC7}" dt="2022-07-24T08:43:14.009" v="5"/>
          <ac:cxnSpMkLst>
            <pc:docMk/>
            <pc:sldMk cId="1045035823" sldId="258"/>
            <ac:cxnSpMk id="15" creationId="{313FECB8-44EE-4A45-9F7B-66ECF1C3C888}"/>
          </ac:cxnSpMkLst>
        </pc:cxnChg>
        <pc:cxnChg chg="add del">
          <ac:chgData name="YOON WADDY MYO MYINT -" userId="S::u6511566@au.edu::9ad15347-c991-4225-9706-44ca59e7da73" providerId="AD" clId="Web-{0A6CDDEF-5A44-06D2-083D-331CD7142BC7}" dt="2022-07-24T08:43:20.056" v="7"/>
          <ac:cxnSpMkLst>
            <pc:docMk/>
            <pc:sldMk cId="1045035823" sldId="258"/>
            <ac:cxnSpMk id="18" creationId="{AEED5540-64E5-4258-ABA4-753F07B71B38}"/>
          </ac:cxnSpMkLst>
        </pc:cxnChg>
        <pc:cxnChg chg="add del">
          <ac:chgData name="YOON WADDY MYO MYINT -" userId="S::u6511566@au.edu::9ad15347-c991-4225-9706-44ca59e7da73" providerId="AD" clId="Web-{0A6CDDEF-5A44-06D2-083D-331CD7142BC7}" dt="2022-07-24T08:43:20.056" v="7"/>
          <ac:cxnSpMkLst>
            <pc:docMk/>
            <pc:sldMk cId="1045035823" sldId="258"/>
            <ac:cxnSpMk id="22" creationId="{313FECB8-44EE-4A45-9F7B-66ECF1C3C888}"/>
          </ac:cxnSpMkLst>
        </pc:cxnChg>
        <pc:cxnChg chg="add del">
          <ac:chgData name="YOON WADDY MYO MYINT -" userId="S::u6511566@au.edu::9ad15347-c991-4225-9706-44ca59e7da73" providerId="AD" clId="Web-{0A6CDDEF-5A44-06D2-083D-331CD7142BC7}" dt="2022-07-24T08:44:07.354" v="31"/>
          <ac:cxnSpMkLst>
            <pc:docMk/>
            <pc:sldMk cId="1045035823" sldId="258"/>
            <ac:cxnSpMk id="28" creationId="{AEED5540-64E5-4258-ABA4-753F07B71B38}"/>
          </ac:cxnSpMkLst>
        </pc:cxnChg>
        <pc:cxnChg chg="add del">
          <ac:chgData name="YOON WADDY MYO MYINT -" userId="S::u6511566@au.edu::9ad15347-c991-4225-9706-44ca59e7da73" providerId="AD" clId="Web-{0A6CDDEF-5A44-06D2-083D-331CD7142BC7}" dt="2022-07-24T08:44:07.354" v="31"/>
          <ac:cxnSpMkLst>
            <pc:docMk/>
            <pc:sldMk cId="1045035823" sldId="258"/>
            <ac:cxnSpMk id="32" creationId="{313FECB8-44EE-4A45-9F7B-66ECF1C3C888}"/>
          </ac:cxnSpMkLst>
        </pc:cxnChg>
        <pc:cxnChg chg="add del">
          <ac:chgData name="YOON WADDY MYO MYINT -" userId="S::u6511566@au.edu::9ad15347-c991-4225-9706-44ca59e7da73" providerId="AD" clId="Web-{0A6CDDEF-5A44-06D2-083D-331CD7142BC7}" dt="2022-07-24T08:43:56.557" v="28"/>
          <ac:cxnSpMkLst>
            <pc:docMk/>
            <pc:sldMk cId="1045035823" sldId="258"/>
            <ac:cxnSpMk id="37" creationId="{AEED5540-64E5-4258-ABA4-753F07B71B38}"/>
          </ac:cxnSpMkLst>
        </pc:cxnChg>
        <pc:cxnChg chg="add del">
          <ac:chgData name="YOON WADDY MYO MYINT -" userId="S::u6511566@au.edu::9ad15347-c991-4225-9706-44ca59e7da73" providerId="AD" clId="Web-{0A6CDDEF-5A44-06D2-083D-331CD7142BC7}" dt="2022-07-24T08:43:56.557" v="28"/>
          <ac:cxnSpMkLst>
            <pc:docMk/>
            <pc:sldMk cId="1045035823" sldId="258"/>
            <ac:cxnSpMk id="45" creationId="{414C5C93-B9E9-4392-ADCF-ABF21209DD56}"/>
          </ac:cxnSpMkLst>
        </pc:cxnChg>
        <pc:cxnChg chg="add del">
          <ac:chgData name="YOON WADDY MYO MYINT -" userId="S::u6511566@au.edu::9ad15347-c991-4225-9706-44ca59e7da73" providerId="AD" clId="Web-{0A6CDDEF-5A44-06D2-083D-331CD7142BC7}" dt="2022-07-24T08:44:07.354" v="30"/>
          <ac:cxnSpMkLst>
            <pc:docMk/>
            <pc:sldMk cId="1045035823" sldId="258"/>
            <ac:cxnSpMk id="47" creationId="{AEED5540-64E5-4258-ABA4-753F07B71B38}"/>
          </ac:cxnSpMkLst>
        </pc:cxnChg>
        <pc:cxnChg chg="add del">
          <ac:chgData name="YOON WADDY MYO MYINT -" userId="S::u6511566@au.edu::9ad15347-c991-4225-9706-44ca59e7da73" providerId="AD" clId="Web-{0A6CDDEF-5A44-06D2-083D-331CD7142BC7}" dt="2022-07-24T08:44:07.354" v="30"/>
          <ac:cxnSpMkLst>
            <pc:docMk/>
            <pc:sldMk cId="1045035823" sldId="258"/>
            <ac:cxnSpMk id="50" creationId="{651B3B56-501F-42FF-8534-28EF7857BD40}"/>
          </ac:cxnSpMkLst>
        </pc:cxnChg>
        <pc:cxnChg chg="add">
          <ac:chgData name="YOON WADDY MYO MYINT -" userId="S::u6511566@au.edu::9ad15347-c991-4225-9706-44ca59e7da73" providerId="AD" clId="Web-{0A6CDDEF-5A44-06D2-083D-331CD7142BC7}" dt="2022-07-24T08:44:07.354" v="31"/>
          <ac:cxnSpMkLst>
            <pc:docMk/>
            <pc:sldMk cId="1045035823" sldId="258"/>
            <ac:cxnSpMk id="52" creationId="{AEED5540-64E5-4258-ABA4-753F07B71B38}"/>
          </ac:cxnSpMkLst>
        </pc:cxnChg>
        <pc:cxnChg chg="add">
          <ac:chgData name="YOON WADDY MYO MYINT -" userId="S::u6511566@au.edu::9ad15347-c991-4225-9706-44ca59e7da73" providerId="AD" clId="Web-{0A6CDDEF-5A44-06D2-083D-331CD7142BC7}" dt="2022-07-24T08:44:07.354" v="31"/>
          <ac:cxnSpMkLst>
            <pc:docMk/>
            <pc:sldMk cId="1045035823" sldId="258"/>
            <ac:cxnSpMk id="55" creationId="{313FECB8-44EE-4A45-9F7B-66ECF1C3C888}"/>
          </ac:cxnSpMkLst>
        </pc:cxnChg>
      </pc:sldChg>
      <pc:sldChg chg="addSp delSp modSp new mod setBg modClrScheme setClrOvrMap chgLayout">
        <pc:chgData name="YOON WADDY MYO MYINT -" userId="S::u6511566@au.edu::9ad15347-c991-4225-9706-44ca59e7da73" providerId="AD" clId="Web-{0A6CDDEF-5A44-06D2-083D-331CD7142BC7}" dt="2022-07-24T08:51:43.915" v="79" actId="20577"/>
        <pc:sldMkLst>
          <pc:docMk/>
          <pc:sldMk cId="2829867553" sldId="261"/>
        </pc:sldMkLst>
        <pc:spChg chg="mod ord">
          <ac:chgData name="YOON WADDY MYO MYINT -" userId="S::u6511566@au.edu::9ad15347-c991-4225-9706-44ca59e7da73" providerId="AD" clId="Web-{0A6CDDEF-5A44-06D2-083D-331CD7142BC7}" dt="2022-07-24T08:51:39.072" v="71" actId="1076"/>
          <ac:spMkLst>
            <pc:docMk/>
            <pc:sldMk cId="2829867553" sldId="261"/>
            <ac:spMk id="2" creationId="{38A23FA8-829A-5611-FC25-5DA7B5EB1454}"/>
          </ac:spMkLst>
        </pc:spChg>
        <pc:spChg chg="mod ord">
          <ac:chgData name="YOON WADDY MYO MYINT -" userId="S::u6511566@au.edu::9ad15347-c991-4225-9706-44ca59e7da73" providerId="AD" clId="Web-{0A6CDDEF-5A44-06D2-083D-331CD7142BC7}" dt="2022-07-24T08:51:43.915" v="79" actId="20577"/>
          <ac:spMkLst>
            <pc:docMk/>
            <pc:sldMk cId="2829867553" sldId="261"/>
            <ac:spMk id="3" creationId="{152D738D-6C22-FC09-20F1-B1E3ACDF79E9}"/>
          </ac:spMkLst>
        </pc:spChg>
        <pc:spChg chg="add del mod ord">
          <ac:chgData name="YOON WADDY MYO MYINT -" userId="S::u6511566@au.edu::9ad15347-c991-4225-9706-44ca59e7da73" providerId="AD" clId="Web-{0A6CDDEF-5A44-06D2-083D-331CD7142BC7}" dt="2022-07-24T08:50:54.351" v="49"/>
          <ac:spMkLst>
            <pc:docMk/>
            <pc:sldMk cId="2829867553" sldId="261"/>
            <ac:spMk id="4" creationId="{73873C38-F3D1-3A2D-43FB-86ED3850E935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51:17.290" v="69"/>
          <ac:spMkLst>
            <pc:docMk/>
            <pc:sldMk cId="2829867553" sldId="261"/>
            <ac:spMk id="8" creationId="{20DB4423-716D-4B40-9498-69F5F3E5E077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8:51:17.290" v="69"/>
          <ac:spMkLst>
            <pc:docMk/>
            <pc:sldMk cId="2829867553" sldId="261"/>
            <ac:spMk id="10" creationId="{0B339CD8-1850-4DF2-BCDF-1CAAE5F872AC}"/>
          </ac:spMkLst>
        </pc:spChg>
        <pc:spChg chg="add">
          <ac:chgData name="YOON WADDY MYO MYINT -" userId="S::u6511566@au.edu::9ad15347-c991-4225-9706-44ca59e7da73" providerId="AD" clId="Web-{0A6CDDEF-5A44-06D2-083D-331CD7142BC7}" dt="2022-07-24T08:51:17.290" v="69"/>
          <ac:spMkLst>
            <pc:docMk/>
            <pc:sldMk cId="2829867553" sldId="261"/>
            <ac:spMk id="15" creationId="{A4E9F8B3-8282-4A93-BBF8-3342538A70FB}"/>
          </ac:spMkLst>
        </pc:spChg>
      </pc:sldChg>
      <pc:sldChg chg="addSp delSp modSp new mod setBg">
        <pc:chgData name="YOON WADDY MYO MYINT -" userId="S::u6511566@au.edu::9ad15347-c991-4225-9706-44ca59e7da73" providerId="AD" clId="Web-{0A6CDDEF-5A44-06D2-083D-331CD7142BC7}" dt="2022-07-24T09:09:45.420" v="90" actId="1076"/>
        <pc:sldMkLst>
          <pc:docMk/>
          <pc:sldMk cId="695449160" sldId="262"/>
        </pc:sldMkLst>
        <pc:spChg chg="mod">
          <ac:chgData name="YOON WADDY MYO MYINT -" userId="S::u6511566@au.edu::9ad15347-c991-4225-9706-44ca59e7da73" providerId="AD" clId="Web-{0A6CDDEF-5A44-06D2-083D-331CD7142BC7}" dt="2022-07-24T09:09:43.498" v="89" actId="1076"/>
          <ac:spMkLst>
            <pc:docMk/>
            <pc:sldMk cId="695449160" sldId="262"/>
            <ac:spMk id="2" creationId="{0B158362-0FAE-907A-6C9D-4E8F839C85C7}"/>
          </ac:spMkLst>
        </pc:spChg>
        <pc:spChg chg="del">
          <ac:chgData name="YOON WADDY MYO MYINT -" userId="S::u6511566@au.edu::9ad15347-c991-4225-9706-44ca59e7da73" providerId="AD" clId="Web-{0A6CDDEF-5A44-06D2-083D-331CD7142BC7}" dt="2022-07-24T09:09:17.716" v="81"/>
          <ac:spMkLst>
            <pc:docMk/>
            <pc:sldMk cId="695449160" sldId="262"/>
            <ac:spMk id="3" creationId="{FACBA768-3526-4DBF-1E54-7DCF3CCE5F34}"/>
          </ac:spMkLst>
        </pc:spChg>
        <pc:spChg chg="add mod">
          <ac:chgData name="YOON WADDY MYO MYINT -" userId="S::u6511566@au.edu::9ad15347-c991-4225-9706-44ca59e7da73" providerId="AD" clId="Web-{0A6CDDEF-5A44-06D2-083D-331CD7142BC7}" dt="2022-07-24T09:09:45.420" v="90" actId="1076"/>
          <ac:spMkLst>
            <pc:docMk/>
            <pc:sldMk cId="695449160" sldId="262"/>
            <ac:spMk id="8" creationId="{5E66EB4E-D133-FCA7-816B-A3384769C093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9:09:32.389" v="86"/>
          <ac:spMkLst>
            <pc:docMk/>
            <pc:sldMk cId="695449160" sldId="262"/>
            <ac:spMk id="11" creationId="{E7218290-08E7-4AB8-8549-F625B01F0DCB}"/>
          </ac:spMkLst>
        </pc:spChg>
        <pc:spChg chg="add del">
          <ac:chgData name="YOON WADDY MYO MYINT -" userId="S::u6511566@au.edu::9ad15347-c991-4225-9706-44ca59e7da73" providerId="AD" clId="Web-{0A6CDDEF-5A44-06D2-083D-331CD7142BC7}" dt="2022-07-24T09:09:32.389" v="86"/>
          <ac:spMkLst>
            <pc:docMk/>
            <pc:sldMk cId="695449160" sldId="262"/>
            <ac:spMk id="13" creationId="{CE9A9457-874F-4EEB-BF07-9CEA561C1196}"/>
          </ac:spMkLst>
        </pc:spChg>
        <pc:spChg chg="add">
          <ac:chgData name="YOON WADDY MYO MYINT -" userId="S::u6511566@au.edu::9ad15347-c991-4225-9706-44ca59e7da73" providerId="AD" clId="Web-{0A6CDDEF-5A44-06D2-083D-331CD7142BC7}" dt="2022-07-24T09:09:32.389" v="86"/>
          <ac:spMkLst>
            <pc:docMk/>
            <pc:sldMk cId="695449160" sldId="262"/>
            <ac:spMk id="18" creationId="{6A027DD1-A31E-4BED-83B8-ED31F386F011}"/>
          </ac:spMkLst>
        </pc:spChg>
        <pc:spChg chg="add">
          <ac:chgData name="YOON WADDY MYO MYINT -" userId="S::u6511566@au.edu::9ad15347-c991-4225-9706-44ca59e7da73" providerId="AD" clId="Web-{0A6CDDEF-5A44-06D2-083D-331CD7142BC7}" dt="2022-07-24T09:09:32.389" v="86"/>
          <ac:spMkLst>
            <pc:docMk/>
            <pc:sldMk cId="695449160" sldId="262"/>
            <ac:spMk id="20" creationId="{961C2FB6-1414-4D9D-BE7A-1FF2A7AAECC6}"/>
          </ac:spMkLst>
        </pc:spChg>
        <pc:picChg chg="add mod ord">
          <ac:chgData name="YOON WADDY MYO MYINT -" userId="S::u6511566@au.edu::9ad15347-c991-4225-9706-44ca59e7da73" providerId="AD" clId="Web-{0A6CDDEF-5A44-06D2-083D-331CD7142BC7}" dt="2022-07-24T09:09:39.358" v="88" actId="1076"/>
          <ac:picMkLst>
            <pc:docMk/>
            <pc:sldMk cId="695449160" sldId="262"/>
            <ac:picMk id="4" creationId="{EF996CD0-B3E1-F931-BD72-1EF0C9B90C7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708EB5-F915-4248-AA65-B0D200130D9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61F0DE7-1B1B-4DDA-ACD3-F2ACACF717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has its own Office </a:t>
          </a:r>
          <a:r>
            <a:rPr lang="en-US">
              <a:latin typeface="Trade Gothic Next Cond"/>
            </a:rPr>
            <a:t>suit</a:t>
          </a:r>
          <a:endParaRPr lang="en-US"/>
        </a:p>
      </dgm:t>
    </dgm:pt>
    <dgm:pt modelId="{BB8FEF47-8DDD-4DB3-B84B-B81E5C3E6B3D}" type="parTrans" cxnId="{E623228E-0552-4F5D-9382-81FD6ADD9466}">
      <dgm:prSet/>
      <dgm:spPr/>
      <dgm:t>
        <a:bodyPr/>
        <a:lstStyle/>
        <a:p>
          <a:endParaRPr lang="en-US"/>
        </a:p>
      </dgm:t>
    </dgm:pt>
    <dgm:pt modelId="{4A8AF6F8-289C-4524-9E9E-8724151317F1}" type="sibTrans" cxnId="{E623228E-0552-4F5D-9382-81FD6ADD9466}">
      <dgm:prSet/>
      <dgm:spPr/>
      <dgm:t>
        <a:bodyPr/>
        <a:lstStyle/>
        <a:p>
          <a:endParaRPr lang="en-US"/>
        </a:p>
      </dgm:t>
    </dgm:pt>
    <dgm:pt modelId="{EF70BAB3-626A-4281-A682-A380B015F1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flexible</a:t>
          </a:r>
        </a:p>
      </dgm:t>
    </dgm:pt>
    <dgm:pt modelId="{026780AF-BD08-4E1D-BFB6-013EEB5E9423}" type="parTrans" cxnId="{7C91049B-71AE-4AF9-86FE-26DD5C35E5EA}">
      <dgm:prSet/>
      <dgm:spPr/>
      <dgm:t>
        <a:bodyPr/>
        <a:lstStyle/>
        <a:p>
          <a:endParaRPr lang="en-US"/>
        </a:p>
      </dgm:t>
    </dgm:pt>
    <dgm:pt modelId="{8179A633-4E1D-4E96-9C26-35D82593B081}" type="sibTrans" cxnId="{7C91049B-71AE-4AF9-86FE-26DD5C35E5EA}">
      <dgm:prSet/>
      <dgm:spPr/>
      <dgm:t>
        <a:bodyPr/>
        <a:lstStyle/>
        <a:p>
          <a:endParaRPr lang="en-US"/>
        </a:p>
      </dgm:t>
    </dgm:pt>
    <dgm:pt modelId="{DE3DDBE5-0BB5-425E-A57D-4232A1EB08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sort of network with API service integrations</a:t>
          </a:r>
        </a:p>
      </dgm:t>
    </dgm:pt>
    <dgm:pt modelId="{48B26F49-0351-4711-8B79-043E5B0DB999}" type="parTrans" cxnId="{E90C2B4F-F2E8-4E72-9787-2E82DACD0CBD}">
      <dgm:prSet/>
      <dgm:spPr/>
      <dgm:t>
        <a:bodyPr/>
        <a:lstStyle/>
        <a:p>
          <a:endParaRPr lang="en-US"/>
        </a:p>
      </dgm:t>
    </dgm:pt>
    <dgm:pt modelId="{009E32B2-F234-4537-86DC-786E2084E266}" type="sibTrans" cxnId="{E90C2B4F-F2E8-4E72-9787-2E82DACD0CBD}">
      <dgm:prSet/>
      <dgm:spPr/>
      <dgm:t>
        <a:bodyPr/>
        <a:lstStyle/>
        <a:p>
          <a:endParaRPr lang="en-US"/>
        </a:p>
      </dgm:t>
    </dgm:pt>
    <dgm:pt modelId="{45F35C58-5363-4AA5-930A-CE035020CA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remote cloud storage service solution offered by Google</a:t>
          </a:r>
        </a:p>
      </dgm:t>
    </dgm:pt>
    <dgm:pt modelId="{5F9D0878-C56F-451F-B4A4-4FB238D2445E}" type="parTrans" cxnId="{45743302-9D05-43B0-BDC1-BA9A788BFA2C}">
      <dgm:prSet/>
      <dgm:spPr/>
      <dgm:t>
        <a:bodyPr/>
        <a:lstStyle/>
        <a:p>
          <a:endParaRPr lang="en-US"/>
        </a:p>
      </dgm:t>
    </dgm:pt>
    <dgm:pt modelId="{1E733390-06D1-47B6-8459-9B5437C5519F}" type="sibTrans" cxnId="{45743302-9D05-43B0-BDC1-BA9A788BFA2C}">
      <dgm:prSet/>
      <dgm:spPr/>
      <dgm:t>
        <a:bodyPr/>
        <a:lstStyle/>
        <a:p>
          <a:endParaRPr lang="en-US"/>
        </a:p>
      </dgm:t>
    </dgm:pt>
    <dgm:pt modelId="{FF7A7C6C-0047-43D1-B494-564E4B771585}" type="pres">
      <dgm:prSet presAssocID="{07708EB5-F915-4248-AA65-B0D200130D93}" presName="root" presStyleCnt="0">
        <dgm:presLayoutVars>
          <dgm:dir/>
          <dgm:resizeHandles val="exact"/>
        </dgm:presLayoutVars>
      </dgm:prSet>
      <dgm:spPr/>
    </dgm:pt>
    <dgm:pt modelId="{8E15EB56-6870-43AF-A793-A19ED38D5768}" type="pres">
      <dgm:prSet presAssocID="{561F0DE7-1B1B-4DDA-ACD3-F2ACACF7172D}" presName="compNode" presStyleCnt="0"/>
      <dgm:spPr/>
    </dgm:pt>
    <dgm:pt modelId="{9D4B5321-321B-448B-93DE-5A9178F84DB5}" type="pres">
      <dgm:prSet presAssocID="{561F0DE7-1B1B-4DDA-ACD3-F2ACACF7172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FD4779BE-DF31-4DB2-8363-4020C300EE0B}" type="pres">
      <dgm:prSet presAssocID="{561F0DE7-1B1B-4DDA-ACD3-F2ACACF7172D}" presName="spaceRect" presStyleCnt="0"/>
      <dgm:spPr/>
    </dgm:pt>
    <dgm:pt modelId="{2E3E09CE-5A9C-4C68-B967-188ECB79B778}" type="pres">
      <dgm:prSet presAssocID="{561F0DE7-1B1B-4DDA-ACD3-F2ACACF7172D}" presName="textRect" presStyleLbl="revTx" presStyleIdx="0" presStyleCnt="4">
        <dgm:presLayoutVars>
          <dgm:chMax val="1"/>
          <dgm:chPref val="1"/>
        </dgm:presLayoutVars>
      </dgm:prSet>
      <dgm:spPr/>
    </dgm:pt>
    <dgm:pt modelId="{8334DCA4-4EC1-4B8D-8B49-4F97931A2F03}" type="pres">
      <dgm:prSet presAssocID="{4A8AF6F8-289C-4524-9E9E-8724151317F1}" presName="sibTrans" presStyleCnt="0"/>
      <dgm:spPr/>
    </dgm:pt>
    <dgm:pt modelId="{A440AFA9-3A12-4398-8E54-30E65AD22C08}" type="pres">
      <dgm:prSet presAssocID="{EF70BAB3-626A-4281-A682-A380B015F1FF}" presName="compNode" presStyleCnt="0"/>
      <dgm:spPr/>
    </dgm:pt>
    <dgm:pt modelId="{CE8D5045-5072-41D7-AD35-DA790524E246}" type="pres">
      <dgm:prSet presAssocID="{EF70BAB3-626A-4281-A682-A380B015F1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AA12A9F-1773-4DEC-AEA9-9A6382149AE2}" type="pres">
      <dgm:prSet presAssocID="{EF70BAB3-626A-4281-A682-A380B015F1FF}" presName="spaceRect" presStyleCnt="0"/>
      <dgm:spPr/>
    </dgm:pt>
    <dgm:pt modelId="{613B25DB-2DFB-40D4-ACB0-03D03AEA8979}" type="pres">
      <dgm:prSet presAssocID="{EF70BAB3-626A-4281-A682-A380B015F1FF}" presName="textRect" presStyleLbl="revTx" presStyleIdx="1" presStyleCnt="4">
        <dgm:presLayoutVars>
          <dgm:chMax val="1"/>
          <dgm:chPref val="1"/>
        </dgm:presLayoutVars>
      </dgm:prSet>
      <dgm:spPr/>
    </dgm:pt>
    <dgm:pt modelId="{0D8C0070-A605-430E-B3B5-0780C34D289F}" type="pres">
      <dgm:prSet presAssocID="{8179A633-4E1D-4E96-9C26-35D82593B081}" presName="sibTrans" presStyleCnt="0"/>
      <dgm:spPr/>
    </dgm:pt>
    <dgm:pt modelId="{7398A788-DFA6-4421-82BB-5D4AB9EA759B}" type="pres">
      <dgm:prSet presAssocID="{DE3DDBE5-0BB5-425E-A57D-4232A1EB085F}" presName="compNode" presStyleCnt="0"/>
      <dgm:spPr/>
    </dgm:pt>
    <dgm:pt modelId="{643CABE9-4265-48ED-BAD2-E02E641B57B6}" type="pres">
      <dgm:prSet presAssocID="{DE3DDBE5-0BB5-425E-A57D-4232A1EB085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F3259FF-C8A0-4C86-86B7-7C001F9C2B36}" type="pres">
      <dgm:prSet presAssocID="{DE3DDBE5-0BB5-425E-A57D-4232A1EB085F}" presName="spaceRect" presStyleCnt="0"/>
      <dgm:spPr/>
    </dgm:pt>
    <dgm:pt modelId="{DBF8A92A-9503-43C5-B735-4D5853CF128D}" type="pres">
      <dgm:prSet presAssocID="{DE3DDBE5-0BB5-425E-A57D-4232A1EB085F}" presName="textRect" presStyleLbl="revTx" presStyleIdx="2" presStyleCnt="4">
        <dgm:presLayoutVars>
          <dgm:chMax val="1"/>
          <dgm:chPref val="1"/>
        </dgm:presLayoutVars>
      </dgm:prSet>
      <dgm:spPr/>
    </dgm:pt>
    <dgm:pt modelId="{694B17E6-91B6-4668-9678-0E69A0727346}" type="pres">
      <dgm:prSet presAssocID="{009E32B2-F234-4537-86DC-786E2084E266}" presName="sibTrans" presStyleCnt="0"/>
      <dgm:spPr/>
    </dgm:pt>
    <dgm:pt modelId="{FBF0BC32-3C0D-4CC0-BF09-5E8122D471FD}" type="pres">
      <dgm:prSet presAssocID="{45F35C58-5363-4AA5-930A-CE035020CA6D}" presName="compNode" presStyleCnt="0"/>
      <dgm:spPr/>
    </dgm:pt>
    <dgm:pt modelId="{4DC89B4A-FE2B-43AC-BA1F-E1455516052F}" type="pres">
      <dgm:prSet presAssocID="{45F35C58-5363-4AA5-930A-CE035020CA6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EEFBF7FF-4FB6-47A7-A797-41E770A4AC9B}" type="pres">
      <dgm:prSet presAssocID="{45F35C58-5363-4AA5-930A-CE035020CA6D}" presName="spaceRect" presStyleCnt="0"/>
      <dgm:spPr/>
    </dgm:pt>
    <dgm:pt modelId="{86BB99DC-C712-45D7-B284-D70D1550B44E}" type="pres">
      <dgm:prSet presAssocID="{45F35C58-5363-4AA5-930A-CE035020CA6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3EEE100-F8CA-4069-955E-9C177C1FABD4}" type="presOf" srcId="{EF70BAB3-626A-4281-A682-A380B015F1FF}" destId="{613B25DB-2DFB-40D4-ACB0-03D03AEA8979}" srcOrd="0" destOrd="0" presId="urn:microsoft.com/office/officeart/2018/2/layout/IconLabelList"/>
    <dgm:cxn modelId="{45743302-9D05-43B0-BDC1-BA9A788BFA2C}" srcId="{07708EB5-F915-4248-AA65-B0D200130D93}" destId="{45F35C58-5363-4AA5-930A-CE035020CA6D}" srcOrd="3" destOrd="0" parTransId="{5F9D0878-C56F-451F-B4A4-4FB238D2445E}" sibTransId="{1E733390-06D1-47B6-8459-9B5437C5519F}"/>
    <dgm:cxn modelId="{2EDA783E-35BA-4DD1-8F5C-C048A5FA7E20}" type="presOf" srcId="{07708EB5-F915-4248-AA65-B0D200130D93}" destId="{FF7A7C6C-0047-43D1-B494-564E4B771585}" srcOrd="0" destOrd="0" presId="urn:microsoft.com/office/officeart/2018/2/layout/IconLabelList"/>
    <dgm:cxn modelId="{99058147-43D7-45CC-B44C-77871909E43A}" type="presOf" srcId="{561F0DE7-1B1B-4DDA-ACD3-F2ACACF7172D}" destId="{2E3E09CE-5A9C-4C68-B967-188ECB79B778}" srcOrd="0" destOrd="0" presId="urn:microsoft.com/office/officeart/2018/2/layout/IconLabelList"/>
    <dgm:cxn modelId="{E90C2B4F-F2E8-4E72-9787-2E82DACD0CBD}" srcId="{07708EB5-F915-4248-AA65-B0D200130D93}" destId="{DE3DDBE5-0BB5-425E-A57D-4232A1EB085F}" srcOrd="2" destOrd="0" parTransId="{48B26F49-0351-4711-8B79-043E5B0DB999}" sibTransId="{009E32B2-F234-4537-86DC-786E2084E266}"/>
    <dgm:cxn modelId="{07A19485-14D5-4FD5-B0DB-7EBACC30A1E7}" type="presOf" srcId="{45F35C58-5363-4AA5-930A-CE035020CA6D}" destId="{86BB99DC-C712-45D7-B284-D70D1550B44E}" srcOrd="0" destOrd="0" presId="urn:microsoft.com/office/officeart/2018/2/layout/IconLabelList"/>
    <dgm:cxn modelId="{E623228E-0552-4F5D-9382-81FD6ADD9466}" srcId="{07708EB5-F915-4248-AA65-B0D200130D93}" destId="{561F0DE7-1B1B-4DDA-ACD3-F2ACACF7172D}" srcOrd="0" destOrd="0" parTransId="{BB8FEF47-8DDD-4DB3-B84B-B81E5C3E6B3D}" sibTransId="{4A8AF6F8-289C-4524-9E9E-8724151317F1}"/>
    <dgm:cxn modelId="{7C91049B-71AE-4AF9-86FE-26DD5C35E5EA}" srcId="{07708EB5-F915-4248-AA65-B0D200130D93}" destId="{EF70BAB3-626A-4281-A682-A380B015F1FF}" srcOrd="1" destOrd="0" parTransId="{026780AF-BD08-4E1D-BFB6-013EEB5E9423}" sibTransId="{8179A633-4E1D-4E96-9C26-35D82593B081}"/>
    <dgm:cxn modelId="{0CF6E0E8-218E-4C17-B05F-74A8CC95A54E}" type="presOf" srcId="{DE3DDBE5-0BB5-425E-A57D-4232A1EB085F}" destId="{DBF8A92A-9503-43C5-B735-4D5853CF128D}" srcOrd="0" destOrd="0" presId="urn:microsoft.com/office/officeart/2018/2/layout/IconLabelList"/>
    <dgm:cxn modelId="{C0A1390B-13FC-4637-B649-BA21CF41AF23}" type="presParOf" srcId="{FF7A7C6C-0047-43D1-B494-564E4B771585}" destId="{8E15EB56-6870-43AF-A793-A19ED38D5768}" srcOrd="0" destOrd="0" presId="urn:microsoft.com/office/officeart/2018/2/layout/IconLabelList"/>
    <dgm:cxn modelId="{0D889F1C-4C08-4F90-9898-3C25CAB477F1}" type="presParOf" srcId="{8E15EB56-6870-43AF-A793-A19ED38D5768}" destId="{9D4B5321-321B-448B-93DE-5A9178F84DB5}" srcOrd="0" destOrd="0" presId="urn:microsoft.com/office/officeart/2018/2/layout/IconLabelList"/>
    <dgm:cxn modelId="{14EFBE64-E1CB-462D-8A2C-38DE61874B2C}" type="presParOf" srcId="{8E15EB56-6870-43AF-A793-A19ED38D5768}" destId="{FD4779BE-DF31-4DB2-8363-4020C300EE0B}" srcOrd="1" destOrd="0" presId="urn:microsoft.com/office/officeart/2018/2/layout/IconLabelList"/>
    <dgm:cxn modelId="{3A8B0823-D53B-40C3-AE09-8F8E79643918}" type="presParOf" srcId="{8E15EB56-6870-43AF-A793-A19ED38D5768}" destId="{2E3E09CE-5A9C-4C68-B967-188ECB79B778}" srcOrd="2" destOrd="0" presId="urn:microsoft.com/office/officeart/2018/2/layout/IconLabelList"/>
    <dgm:cxn modelId="{DDD0CFF3-A622-428E-8570-287D9C119FA5}" type="presParOf" srcId="{FF7A7C6C-0047-43D1-B494-564E4B771585}" destId="{8334DCA4-4EC1-4B8D-8B49-4F97931A2F03}" srcOrd="1" destOrd="0" presId="urn:microsoft.com/office/officeart/2018/2/layout/IconLabelList"/>
    <dgm:cxn modelId="{A0C05160-863E-46B0-ACDC-F11DACE5815A}" type="presParOf" srcId="{FF7A7C6C-0047-43D1-B494-564E4B771585}" destId="{A440AFA9-3A12-4398-8E54-30E65AD22C08}" srcOrd="2" destOrd="0" presId="urn:microsoft.com/office/officeart/2018/2/layout/IconLabelList"/>
    <dgm:cxn modelId="{6EB34A8A-7FB9-4493-9A5F-C244F928FC17}" type="presParOf" srcId="{A440AFA9-3A12-4398-8E54-30E65AD22C08}" destId="{CE8D5045-5072-41D7-AD35-DA790524E246}" srcOrd="0" destOrd="0" presId="urn:microsoft.com/office/officeart/2018/2/layout/IconLabelList"/>
    <dgm:cxn modelId="{5C3264C5-9AB1-456E-B3B1-0270C2C4F06B}" type="presParOf" srcId="{A440AFA9-3A12-4398-8E54-30E65AD22C08}" destId="{6AA12A9F-1773-4DEC-AEA9-9A6382149AE2}" srcOrd="1" destOrd="0" presId="urn:microsoft.com/office/officeart/2018/2/layout/IconLabelList"/>
    <dgm:cxn modelId="{E4498552-4F1C-471A-A1C9-20D29B53449F}" type="presParOf" srcId="{A440AFA9-3A12-4398-8E54-30E65AD22C08}" destId="{613B25DB-2DFB-40D4-ACB0-03D03AEA8979}" srcOrd="2" destOrd="0" presId="urn:microsoft.com/office/officeart/2018/2/layout/IconLabelList"/>
    <dgm:cxn modelId="{53187CF6-3B73-4E60-A26A-4704A888D521}" type="presParOf" srcId="{FF7A7C6C-0047-43D1-B494-564E4B771585}" destId="{0D8C0070-A605-430E-B3B5-0780C34D289F}" srcOrd="3" destOrd="0" presId="urn:microsoft.com/office/officeart/2018/2/layout/IconLabelList"/>
    <dgm:cxn modelId="{59D93849-F062-43A6-BF16-CE79E1813423}" type="presParOf" srcId="{FF7A7C6C-0047-43D1-B494-564E4B771585}" destId="{7398A788-DFA6-4421-82BB-5D4AB9EA759B}" srcOrd="4" destOrd="0" presId="urn:microsoft.com/office/officeart/2018/2/layout/IconLabelList"/>
    <dgm:cxn modelId="{9F1F95FA-0DCC-404B-BC42-FB460DC9836C}" type="presParOf" srcId="{7398A788-DFA6-4421-82BB-5D4AB9EA759B}" destId="{643CABE9-4265-48ED-BAD2-E02E641B57B6}" srcOrd="0" destOrd="0" presId="urn:microsoft.com/office/officeart/2018/2/layout/IconLabelList"/>
    <dgm:cxn modelId="{020FCDAA-E8F9-4835-B436-44B81F36E76F}" type="presParOf" srcId="{7398A788-DFA6-4421-82BB-5D4AB9EA759B}" destId="{6F3259FF-C8A0-4C86-86B7-7C001F9C2B36}" srcOrd="1" destOrd="0" presId="urn:microsoft.com/office/officeart/2018/2/layout/IconLabelList"/>
    <dgm:cxn modelId="{C9A875DD-9745-4C0D-A24F-B2F4F3489055}" type="presParOf" srcId="{7398A788-DFA6-4421-82BB-5D4AB9EA759B}" destId="{DBF8A92A-9503-43C5-B735-4D5853CF128D}" srcOrd="2" destOrd="0" presId="urn:microsoft.com/office/officeart/2018/2/layout/IconLabelList"/>
    <dgm:cxn modelId="{A1A5299A-D0EC-452F-884A-657D17CDAF53}" type="presParOf" srcId="{FF7A7C6C-0047-43D1-B494-564E4B771585}" destId="{694B17E6-91B6-4668-9678-0E69A0727346}" srcOrd="5" destOrd="0" presId="urn:microsoft.com/office/officeart/2018/2/layout/IconLabelList"/>
    <dgm:cxn modelId="{A6047639-FBAE-4712-BD16-304535EC12CA}" type="presParOf" srcId="{FF7A7C6C-0047-43D1-B494-564E4B771585}" destId="{FBF0BC32-3C0D-4CC0-BF09-5E8122D471FD}" srcOrd="6" destOrd="0" presId="urn:microsoft.com/office/officeart/2018/2/layout/IconLabelList"/>
    <dgm:cxn modelId="{E1B9BE59-9DA2-47BB-AB03-027566D95C4E}" type="presParOf" srcId="{FBF0BC32-3C0D-4CC0-BF09-5E8122D471FD}" destId="{4DC89B4A-FE2B-43AC-BA1F-E1455516052F}" srcOrd="0" destOrd="0" presId="urn:microsoft.com/office/officeart/2018/2/layout/IconLabelList"/>
    <dgm:cxn modelId="{5708BF6A-559E-485E-ACB2-80C60EE7ECBB}" type="presParOf" srcId="{FBF0BC32-3C0D-4CC0-BF09-5E8122D471FD}" destId="{EEFBF7FF-4FB6-47A7-A797-41E770A4AC9B}" srcOrd="1" destOrd="0" presId="urn:microsoft.com/office/officeart/2018/2/layout/IconLabelList"/>
    <dgm:cxn modelId="{47D852F3-C1B3-423D-84D7-AB1D76C4931E}" type="presParOf" srcId="{FBF0BC32-3C0D-4CC0-BF09-5E8122D471FD}" destId="{86BB99DC-C712-45D7-B284-D70D1550B4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56E57D-86BA-4CD8-B46B-81E9D861E9DE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028CCF4-F13B-489A-81D5-C6B7E714F202}">
      <dgm:prSet/>
      <dgm:spPr/>
      <dgm:t>
        <a:bodyPr/>
        <a:lstStyle/>
        <a:p>
          <a:r>
            <a:rPr lang="en-US"/>
            <a:t>Benefits</a:t>
          </a:r>
        </a:p>
      </dgm:t>
    </dgm:pt>
    <dgm:pt modelId="{5186D8CC-1440-4FB5-B1F0-0F31D9DBE8F0}" type="parTrans" cxnId="{0610827C-39ED-4E13-A26D-D3580A60551D}">
      <dgm:prSet/>
      <dgm:spPr/>
      <dgm:t>
        <a:bodyPr/>
        <a:lstStyle/>
        <a:p>
          <a:endParaRPr lang="en-US"/>
        </a:p>
      </dgm:t>
    </dgm:pt>
    <dgm:pt modelId="{B7AB9B30-DF62-4991-95EC-0BBC5CB58E7B}" type="sibTrans" cxnId="{0610827C-39ED-4E13-A26D-D3580A60551D}">
      <dgm:prSet/>
      <dgm:spPr/>
      <dgm:t>
        <a:bodyPr/>
        <a:lstStyle/>
        <a:p>
          <a:endParaRPr lang="en-US"/>
        </a:p>
      </dgm:t>
    </dgm:pt>
    <dgm:pt modelId="{4F0F825C-DE1D-4B9C-BAD1-8ADD9000433E}">
      <dgm:prSet/>
      <dgm:spPr/>
      <dgm:t>
        <a:bodyPr/>
        <a:lstStyle/>
        <a:p>
          <a:pPr rtl="0"/>
          <a:r>
            <a:rPr lang="en-US"/>
            <a:t>Easy to use</a:t>
          </a:r>
          <a:r>
            <a:rPr lang="en-US">
              <a:latin typeface="Sitka Heading"/>
            </a:rPr>
            <a:t> </a:t>
          </a:r>
          <a:endParaRPr lang="en-US"/>
        </a:p>
      </dgm:t>
    </dgm:pt>
    <dgm:pt modelId="{3C3122E8-CFF5-41EC-B42C-C47D59A42A72}" type="parTrans" cxnId="{01883B67-9E69-44FB-B8BF-A0E6F3FE7210}">
      <dgm:prSet/>
      <dgm:spPr/>
      <dgm:t>
        <a:bodyPr/>
        <a:lstStyle/>
        <a:p>
          <a:endParaRPr lang="en-US"/>
        </a:p>
      </dgm:t>
    </dgm:pt>
    <dgm:pt modelId="{E3968F12-6E03-4943-9B53-BAA8FCE96F48}" type="sibTrans" cxnId="{01883B67-9E69-44FB-B8BF-A0E6F3FE7210}">
      <dgm:prSet/>
      <dgm:spPr/>
      <dgm:t>
        <a:bodyPr/>
        <a:lstStyle/>
        <a:p>
          <a:endParaRPr lang="en-US"/>
        </a:p>
      </dgm:t>
    </dgm:pt>
    <dgm:pt modelId="{BB2635BF-D6EF-4AF7-93E7-B079A1D8C914}">
      <dgm:prSet/>
      <dgm:spPr/>
      <dgm:t>
        <a:bodyPr/>
        <a:lstStyle/>
        <a:p>
          <a:pPr rtl="0"/>
          <a:r>
            <a:rPr lang="en-US"/>
            <a:t>Security</a:t>
          </a:r>
          <a:r>
            <a:rPr lang="en-US">
              <a:latin typeface="Sitka Heading"/>
            </a:rPr>
            <a:t> </a:t>
          </a:r>
          <a:endParaRPr lang="en-US"/>
        </a:p>
      </dgm:t>
    </dgm:pt>
    <dgm:pt modelId="{2CAFD9FD-6B0D-45F5-95AD-EE0663EE5C7B}" type="parTrans" cxnId="{341514E3-D6BE-42D5-9B99-EEEC879DB1F0}">
      <dgm:prSet/>
      <dgm:spPr/>
      <dgm:t>
        <a:bodyPr/>
        <a:lstStyle/>
        <a:p>
          <a:endParaRPr lang="en-US"/>
        </a:p>
      </dgm:t>
    </dgm:pt>
    <dgm:pt modelId="{A4E2E9D9-9E7C-4C25-BF45-4FF5349EBBCB}" type="sibTrans" cxnId="{341514E3-D6BE-42D5-9B99-EEEC879DB1F0}">
      <dgm:prSet/>
      <dgm:spPr/>
      <dgm:t>
        <a:bodyPr/>
        <a:lstStyle/>
        <a:p>
          <a:endParaRPr lang="en-US"/>
        </a:p>
      </dgm:t>
    </dgm:pt>
    <dgm:pt modelId="{376A5771-564F-43F9-A7C6-B32F21A14FFE}">
      <dgm:prSet phldr="0"/>
      <dgm:spPr/>
      <dgm:t>
        <a:bodyPr/>
        <a:lstStyle/>
        <a:p>
          <a:pPr rtl="0"/>
          <a:r>
            <a:rPr lang="en-US">
              <a:latin typeface="Sitka Heading"/>
            </a:rPr>
            <a:t>Work without internet connection</a:t>
          </a:r>
          <a:endParaRPr lang="en-US"/>
        </a:p>
      </dgm:t>
    </dgm:pt>
    <dgm:pt modelId="{CDF96050-E164-4EEA-AEF2-44E6D60B1F88}" type="parTrans" cxnId="{75EB58C6-1D83-4A31-8319-C421EFBF509B}">
      <dgm:prSet/>
      <dgm:spPr/>
      <dgm:t>
        <a:bodyPr/>
        <a:lstStyle/>
        <a:p>
          <a:endParaRPr lang="en-US"/>
        </a:p>
      </dgm:t>
    </dgm:pt>
    <dgm:pt modelId="{43B4C92A-9762-4C79-8164-2D88C79AB75A}" type="sibTrans" cxnId="{75EB58C6-1D83-4A31-8319-C421EFBF509B}">
      <dgm:prSet/>
      <dgm:spPr/>
      <dgm:t>
        <a:bodyPr/>
        <a:lstStyle/>
        <a:p>
          <a:endParaRPr lang="en-US"/>
        </a:p>
      </dgm:t>
    </dgm:pt>
    <dgm:pt modelId="{FFC1ECCE-E3CB-4050-A18E-8530B9525C92}" type="pres">
      <dgm:prSet presAssocID="{4656E57D-86BA-4CD8-B46B-81E9D861E9DE}" presName="linear" presStyleCnt="0">
        <dgm:presLayoutVars>
          <dgm:animLvl val="lvl"/>
          <dgm:resizeHandles val="exact"/>
        </dgm:presLayoutVars>
      </dgm:prSet>
      <dgm:spPr/>
    </dgm:pt>
    <dgm:pt modelId="{4280E5CA-F94C-4E11-AFA0-0D2F3E860135}" type="pres">
      <dgm:prSet presAssocID="{2028CCF4-F13B-489A-81D5-C6B7E714F20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9F2D6C4-BA8B-4BF2-846D-3CA358DEAFCF}" type="pres">
      <dgm:prSet presAssocID="{B7AB9B30-DF62-4991-95EC-0BBC5CB58E7B}" presName="spacer" presStyleCnt="0"/>
      <dgm:spPr/>
    </dgm:pt>
    <dgm:pt modelId="{54BD97E5-275A-4115-911F-2258CB491788}" type="pres">
      <dgm:prSet presAssocID="{4F0F825C-DE1D-4B9C-BAD1-8ADD900043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C7A455A-FC31-48D1-9C88-AC369E3EF765}" type="pres">
      <dgm:prSet presAssocID="{E3968F12-6E03-4943-9B53-BAA8FCE96F48}" presName="spacer" presStyleCnt="0"/>
      <dgm:spPr/>
    </dgm:pt>
    <dgm:pt modelId="{0E62AFF6-87A4-43E4-B6E5-66940DE74A13}" type="pres">
      <dgm:prSet presAssocID="{BB2635BF-D6EF-4AF7-93E7-B079A1D8C9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9F678B8-5642-44C1-80D0-532A2DB9882B}" type="pres">
      <dgm:prSet presAssocID="{A4E2E9D9-9E7C-4C25-BF45-4FF5349EBBCB}" presName="spacer" presStyleCnt="0"/>
      <dgm:spPr/>
    </dgm:pt>
    <dgm:pt modelId="{5322180F-52BD-45EC-ABAF-2978A63B2896}" type="pres">
      <dgm:prSet presAssocID="{376A5771-564F-43F9-A7C6-B32F21A14FF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1883B67-9E69-44FB-B8BF-A0E6F3FE7210}" srcId="{4656E57D-86BA-4CD8-B46B-81E9D861E9DE}" destId="{4F0F825C-DE1D-4B9C-BAD1-8ADD9000433E}" srcOrd="1" destOrd="0" parTransId="{3C3122E8-CFF5-41EC-B42C-C47D59A42A72}" sibTransId="{E3968F12-6E03-4943-9B53-BAA8FCE96F48}"/>
    <dgm:cxn modelId="{D41BC54F-DC9E-F048-9AF4-CE86526ACBE1}" type="presOf" srcId="{BB2635BF-D6EF-4AF7-93E7-B079A1D8C914}" destId="{0E62AFF6-87A4-43E4-B6E5-66940DE74A13}" srcOrd="0" destOrd="0" presId="urn:microsoft.com/office/officeart/2005/8/layout/vList2"/>
    <dgm:cxn modelId="{0610827C-39ED-4E13-A26D-D3580A60551D}" srcId="{4656E57D-86BA-4CD8-B46B-81E9D861E9DE}" destId="{2028CCF4-F13B-489A-81D5-C6B7E714F202}" srcOrd="0" destOrd="0" parTransId="{5186D8CC-1440-4FB5-B1F0-0F31D9DBE8F0}" sibTransId="{B7AB9B30-DF62-4991-95EC-0BBC5CB58E7B}"/>
    <dgm:cxn modelId="{7CE5BEA9-1FC7-6A4E-802D-1A313F9C4356}" type="presOf" srcId="{2028CCF4-F13B-489A-81D5-C6B7E714F202}" destId="{4280E5CA-F94C-4E11-AFA0-0D2F3E860135}" srcOrd="0" destOrd="0" presId="urn:microsoft.com/office/officeart/2005/8/layout/vList2"/>
    <dgm:cxn modelId="{75EB58C6-1D83-4A31-8319-C421EFBF509B}" srcId="{4656E57D-86BA-4CD8-B46B-81E9D861E9DE}" destId="{376A5771-564F-43F9-A7C6-B32F21A14FFE}" srcOrd="3" destOrd="0" parTransId="{CDF96050-E164-4EEA-AEF2-44E6D60B1F88}" sibTransId="{43B4C92A-9762-4C79-8164-2D88C79AB75A}"/>
    <dgm:cxn modelId="{1503FCD0-7181-5B45-A6E8-09F166CE37E7}" type="presOf" srcId="{376A5771-564F-43F9-A7C6-B32F21A14FFE}" destId="{5322180F-52BD-45EC-ABAF-2978A63B2896}" srcOrd="0" destOrd="0" presId="urn:microsoft.com/office/officeart/2005/8/layout/vList2"/>
    <dgm:cxn modelId="{1EBDC0E1-6721-024C-85B9-784175768BD5}" type="presOf" srcId="{4656E57D-86BA-4CD8-B46B-81E9D861E9DE}" destId="{FFC1ECCE-E3CB-4050-A18E-8530B9525C92}" srcOrd="0" destOrd="0" presId="urn:microsoft.com/office/officeart/2005/8/layout/vList2"/>
    <dgm:cxn modelId="{341514E3-D6BE-42D5-9B99-EEEC879DB1F0}" srcId="{4656E57D-86BA-4CD8-B46B-81E9D861E9DE}" destId="{BB2635BF-D6EF-4AF7-93E7-B079A1D8C914}" srcOrd="2" destOrd="0" parTransId="{2CAFD9FD-6B0D-45F5-95AD-EE0663EE5C7B}" sibTransId="{A4E2E9D9-9E7C-4C25-BF45-4FF5349EBBCB}"/>
    <dgm:cxn modelId="{DA7A63E8-AFBA-4646-81CE-CBB64964750C}" type="presOf" srcId="{4F0F825C-DE1D-4B9C-BAD1-8ADD9000433E}" destId="{54BD97E5-275A-4115-911F-2258CB491788}" srcOrd="0" destOrd="0" presId="urn:microsoft.com/office/officeart/2005/8/layout/vList2"/>
    <dgm:cxn modelId="{F4C09501-6D2B-4A4B-8D0F-E0402728A48F}" type="presParOf" srcId="{FFC1ECCE-E3CB-4050-A18E-8530B9525C92}" destId="{4280E5CA-F94C-4E11-AFA0-0D2F3E860135}" srcOrd="0" destOrd="0" presId="urn:microsoft.com/office/officeart/2005/8/layout/vList2"/>
    <dgm:cxn modelId="{65C69639-AA94-4648-ADBB-61BBF4625DCF}" type="presParOf" srcId="{FFC1ECCE-E3CB-4050-A18E-8530B9525C92}" destId="{79F2D6C4-BA8B-4BF2-846D-3CA358DEAFCF}" srcOrd="1" destOrd="0" presId="urn:microsoft.com/office/officeart/2005/8/layout/vList2"/>
    <dgm:cxn modelId="{F4E40218-EAB7-AE44-9F6C-A81207DE5F15}" type="presParOf" srcId="{FFC1ECCE-E3CB-4050-A18E-8530B9525C92}" destId="{54BD97E5-275A-4115-911F-2258CB491788}" srcOrd="2" destOrd="0" presId="urn:microsoft.com/office/officeart/2005/8/layout/vList2"/>
    <dgm:cxn modelId="{C5F35756-F4BB-EA41-8675-E65BAC34DFED}" type="presParOf" srcId="{FFC1ECCE-E3CB-4050-A18E-8530B9525C92}" destId="{3C7A455A-FC31-48D1-9C88-AC369E3EF765}" srcOrd="3" destOrd="0" presId="urn:microsoft.com/office/officeart/2005/8/layout/vList2"/>
    <dgm:cxn modelId="{C05E4FBE-844D-7244-B98E-1864E4ED958A}" type="presParOf" srcId="{FFC1ECCE-E3CB-4050-A18E-8530B9525C92}" destId="{0E62AFF6-87A4-43E4-B6E5-66940DE74A13}" srcOrd="4" destOrd="0" presId="urn:microsoft.com/office/officeart/2005/8/layout/vList2"/>
    <dgm:cxn modelId="{3EA2341B-B376-8648-A58B-99D765548ADA}" type="presParOf" srcId="{FFC1ECCE-E3CB-4050-A18E-8530B9525C92}" destId="{09F678B8-5642-44C1-80D0-532A2DB9882B}" srcOrd="5" destOrd="0" presId="urn:microsoft.com/office/officeart/2005/8/layout/vList2"/>
    <dgm:cxn modelId="{0D26D5CA-BDB4-8B43-88B2-80A9ED8DDD2F}" type="presParOf" srcId="{FFC1ECCE-E3CB-4050-A18E-8530B9525C92}" destId="{5322180F-52BD-45EC-ABAF-2978A63B289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B5321-321B-448B-93DE-5A9178F84DB5}">
      <dsp:nvSpPr>
        <dsp:cNvPr id="0" name=""/>
        <dsp:cNvSpPr/>
      </dsp:nvSpPr>
      <dsp:spPr>
        <a:xfrm>
          <a:off x="1272992" y="209329"/>
          <a:ext cx="677109" cy="677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E09CE-5A9C-4C68-B967-188ECB79B778}">
      <dsp:nvSpPr>
        <dsp:cNvPr id="0" name=""/>
        <dsp:cNvSpPr/>
      </dsp:nvSpPr>
      <dsp:spPr>
        <a:xfrm>
          <a:off x="859203" y="1115038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It has its own Office </a:t>
          </a:r>
          <a:r>
            <a:rPr lang="en-US" sz="1200" kern="1200">
              <a:latin typeface="Trade Gothic Next Cond"/>
            </a:rPr>
            <a:t>suit</a:t>
          </a:r>
          <a:endParaRPr lang="en-US" sz="1200" kern="1200"/>
        </a:p>
      </dsp:txBody>
      <dsp:txXfrm>
        <a:off x="859203" y="1115038"/>
        <a:ext cx="1504687" cy="601875"/>
      </dsp:txXfrm>
    </dsp:sp>
    <dsp:sp modelId="{CE8D5045-5072-41D7-AD35-DA790524E246}">
      <dsp:nvSpPr>
        <dsp:cNvPr id="0" name=""/>
        <dsp:cNvSpPr/>
      </dsp:nvSpPr>
      <dsp:spPr>
        <a:xfrm>
          <a:off x="3041000" y="209329"/>
          <a:ext cx="677109" cy="677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B25DB-2DFB-40D4-ACB0-03D03AEA8979}">
      <dsp:nvSpPr>
        <dsp:cNvPr id="0" name=""/>
        <dsp:cNvSpPr/>
      </dsp:nvSpPr>
      <dsp:spPr>
        <a:xfrm>
          <a:off x="2627211" y="1115038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It is flexible</a:t>
          </a:r>
        </a:p>
      </dsp:txBody>
      <dsp:txXfrm>
        <a:off x="2627211" y="1115038"/>
        <a:ext cx="1504687" cy="601875"/>
      </dsp:txXfrm>
    </dsp:sp>
    <dsp:sp modelId="{643CABE9-4265-48ED-BAD2-E02E641B57B6}">
      <dsp:nvSpPr>
        <dsp:cNvPr id="0" name=""/>
        <dsp:cNvSpPr/>
      </dsp:nvSpPr>
      <dsp:spPr>
        <a:xfrm>
          <a:off x="1272992" y="2093085"/>
          <a:ext cx="677109" cy="677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8A92A-9503-43C5-B735-4D5853CF128D}">
      <dsp:nvSpPr>
        <dsp:cNvPr id="0" name=""/>
        <dsp:cNvSpPr/>
      </dsp:nvSpPr>
      <dsp:spPr>
        <a:xfrm>
          <a:off x="859203" y="2998794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 sort of network with API service integrations</a:t>
          </a:r>
        </a:p>
      </dsp:txBody>
      <dsp:txXfrm>
        <a:off x="859203" y="2998794"/>
        <a:ext cx="1504687" cy="601875"/>
      </dsp:txXfrm>
    </dsp:sp>
    <dsp:sp modelId="{4DC89B4A-FE2B-43AC-BA1F-E1455516052F}">
      <dsp:nvSpPr>
        <dsp:cNvPr id="0" name=""/>
        <dsp:cNvSpPr/>
      </dsp:nvSpPr>
      <dsp:spPr>
        <a:xfrm>
          <a:off x="3041000" y="2093085"/>
          <a:ext cx="677109" cy="677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B99DC-C712-45D7-B284-D70D1550B44E}">
      <dsp:nvSpPr>
        <dsp:cNvPr id="0" name=""/>
        <dsp:cNvSpPr/>
      </dsp:nvSpPr>
      <dsp:spPr>
        <a:xfrm>
          <a:off x="2627211" y="2998794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 remote cloud storage service solution offered by Google</a:t>
          </a:r>
        </a:p>
      </dsp:txBody>
      <dsp:txXfrm>
        <a:off x="2627211" y="2998794"/>
        <a:ext cx="1504687" cy="601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0E5CA-F94C-4E11-AFA0-0D2F3E860135}">
      <dsp:nvSpPr>
        <dsp:cNvPr id="0" name=""/>
        <dsp:cNvSpPr/>
      </dsp:nvSpPr>
      <dsp:spPr>
        <a:xfrm>
          <a:off x="0" y="60522"/>
          <a:ext cx="3565525" cy="78230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</a:t>
          </a:r>
        </a:p>
      </dsp:txBody>
      <dsp:txXfrm>
        <a:off x="38189" y="98711"/>
        <a:ext cx="3489147" cy="705926"/>
      </dsp:txXfrm>
    </dsp:sp>
    <dsp:sp modelId="{54BD97E5-275A-4115-911F-2258CB491788}">
      <dsp:nvSpPr>
        <dsp:cNvPr id="0" name=""/>
        <dsp:cNvSpPr/>
      </dsp:nvSpPr>
      <dsp:spPr>
        <a:xfrm>
          <a:off x="0" y="897547"/>
          <a:ext cx="3565525" cy="7823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Easy to use</a:t>
          </a:r>
          <a:r>
            <a:rPr lang="en-US" sz="1900" kern="1200">
              <a:latin typeface="Sitka Heading"/>
            </a:rPr>
            <a:t> </a:t>
          </a:r>
          <a:endParaRPr lang="en-US" sz="1900" kern="1200"/>
        </a:p>
      </dsp:txBody>
      <dsp:txXfrm>
        <a:off x="38189" y="935736"/>
        <a:ext cx="3489147" cy="705926"/>
      </dsp:txXfrm>
    </dsp:sp>
    <dsp:sp modelId="{0E62AFF6-87A4-43E4-B6E5-66940DE74A13}">
      <dsp:nvSpPr>
        <dsp:cNvPr id="0" name=""/>
        <dsp:cNvSpPr/>
      </dsp:nvSpPr>
      <dsp:spPr>
        <a:xfrm>
          <a:off x="0" y="1734572"/>
          <a:ext cx="3565525" cy="78230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Security</a:t>
          </a:r>
          <a:r>
            <a:rPr lang="en-US" sz="1900" kern="1200">
              <a:latin typeface="Sitka Heading"/>
            </a:rPr>
            <a:t> </a:t>
          </a:r>
          <a:endParaRPr lang="en-US" sz="1900" kern="1200"/>
        </a:p>
      </dsp:txBody>
      <dsp:txXfrm>
        <a:off x="38189" y="1772761"/>
        <a:ext cx="3489147" cy="705926"/>
      </dsp:txXfrm>
    </dsp:sp>
    <dsp:sp modelId="{5322180F-52BD-45EC-ABAF-2978A63B2896}">
      <dsp:nvSpPr>
        <dsp:cNvPr id="0" name=""/>
        <dsp:cNvSpPr/>
      </dsp:nvSpPr>
      <dsp:spPr>
        <a:xfrm>
          <a:off x="0" y="2571597"/>
          <a:ext cx="3565525" cy="78230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Sitka Heading"/>
            </a:rPr>
            <a:t>Work without internet connection</a:t>
          </a:r>
          <a:endParaRPr lang="en-US" sz="1900" kern="1200"/>
        </a:p>
      </dsp:txBody>
      <dsp:txXfrm>
        <a:off x="38189" y="2609786"/>
        <a:ext cx="3489147" cy="705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298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46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3158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5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31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17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9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3309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23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61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2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10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65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0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7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42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413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5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8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1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40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July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39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28" r:id="rId6"/>
    <p:sldLayoutId id="2147483724" r:id="rId7"/>
    <p:sldLayoutId id="2147483725" r:id="rId8"/>
    <p:sldLayoutId id="2147483726" r:id="rId9"/>
    <p:sldLayoutId id="2147483727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keuseof.com/why-google-drive-is-ideal-cloud-storage/" TargetMode="External"/><Relationship Id="rId7" Type="http://schemas.openxmlformats.org/officeDocument/2006/relationships/hyperlink" Target="https://www.google.com/url?sa=t&amp;rct=j&amp;q=&amp;esrc=s&amp;source=web&amp;cd=&amp;cad=rja&amp;uact=8&amp;v" TargetMode="External"/><Relationship Id="rId2" Type="http://schemas.openxmlformats.org/officeDocument/2006/relationships/hyperlink" Target="https://wiredelta.com/HOW-WAS-GOOGLE-DRIVE-DEVELOPED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scope.io/en/blog/7-benefits-of-using-dropbox/" TargetMode="External"/><Relationship Id="rId5" Type="http://schemas.openxmlformats.org/officeDocument/2006/relationships/hyperlink" Target="https://www.dropbox.com/features/cloud-storage" TargetMode="External"/><Relationship Id="rId4" Type="http://schemas.openxmlformats.org/officeDocument/2006/relationships/hyperlink" Target="https://en.wikipedia.org/wiki/Dropbo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features/cloud-storage/photo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B766D72-D1B9-ED1F-C63A-1299C6984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307" r="-1" b="-1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42A15-9879-D5EF-07BA-2643FBCD5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rmAutofit/>
          </a:bodyPr>
          <a:lstStyle/>
          <a:p>
            <a:pPr algn="ctr"/>
            <a:r>
              <a:rPr lang="en-TH"/>
              <a:t>Cloud based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A492D-6311-E889-7D77-15AE2D062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8225" y="3628636"/>
            <a:ext cx="3433658" cy="16874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/>
            <a:r>
              <a:rPr lang="en-US"/>
              <a:t>6511286 Jan </a:t>
            </a:r>
            <a:r>
              <a:rPr lang="en-US" err="1"/>
              <a:t>Poonthong</a:t>
            </a:r>
            <a:endParaRPr lang="en-US"/>
          </a:p>
          <a:p>
            <a:pPr algn="ctr"/>
            <a:r>
              <a:rPr lang="en-US"/>
              <a:t>6511566 </a:t>
            </a:r>
            <a:r>
              <a:rPr lang="en-US" err="1"/>
              <a:t>YoonWaddyMyoMyint</a:t>
            </a:r>
            <a:endParaRPr lang="en-US"/>
          </a:p>
          <a:p>
            <a:pPr algn="ctr"/>
            <a:r>
              <a:rPr lang="en-TH"/>
              <a:t>6510866 </a:t>
            </a:r>
            <a:r>
              <a:rPr lang="en-TH" err="1"/>
              <a:t>ChitSuThuzar</a:t>
            </a:r>
            <a:endParaRPr lang="en-TH"/>
          </a:p>
          <a:p>
            <a:pPr algn="ctr"/>
            <a:r>
              <a:rPr lang="en-US"/>
              <a:t>6511148 Waddy Than Htike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735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FD3C-2718-A673-F64E-4C8ACD20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Amazon Web Services for?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D400-3FD6-0010-E905-AFB3190D4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Amazon web service is an online platform that </a:t>
            </a:r>
            <a:r>
              <a:rPr lang="en-US" b="1"/>
              <a:t>provides scalable and cost-effective cloud computing solutions</a:t>
            </a:r>
            <a:r>
              <a:rPr lang="en-US"/>
              <a:t>.</a:t>
            </a:r>
          </a:p>
          <a:p>
            <a:r>
              <a:rPr lang="en-US"/>
              <a:t>AWS is a broadly adopted cloud platform that offers several on-demand operations like compute power, database storage, content delivery, etc.</a:t>
            </a:r>
          </a:p>
          <a:p>
            <a:r>
              <a:rPr lang="en-US"/>
              <a:t>help corporates scale and grow.</a:t>
            </a:r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9984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BBF6-18FE-1A5C-E9CD-1D80AE1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/>
              <a:t>How AWS is a cloud-based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87E2-970E-ACEA-0FC7-B2BF8844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/>
              <a:t>Free data storage in the cloud (images (ws3))</a:t>
            </a:r>
          </a:p>
          <a:p>
            <a:r>
              <a:rPr lang="en-TH"/>
              <a:t>Free remote severs to let businees host their product or services</a:t>
            </a:r>
          </a:p>
          <a:p>
            <a:r>
              <a:rPr lang="en-TH"/>
              <a:t>Website or application for hosting </a:t>
            </a:r>
            <a:r>
              <a:rPr lang="en-US"/>
              <a:t>service to run their APIs</a:t>
            </a:r>
          </a:p>
          <a:p>
            <a:r>
              <a:rPr lang="en-US"/>
              <a:t>cost-effective cloud computing solutions</a:t>
            </a:r>
          </a:p>
        </p:txBody>
      </p:sp>
    </p:spTree>
    <p:extLst>
      <p:ext uri="{BB962C8B-B14F-4D97-AF65-F5344CB8AC3E}">
        <p14:creationId xmlns:p14="http://schemas.microsoft.com/office/powerpoint/2010/main" val="200077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8D9B2-52CC-D61E-C65D-D1B862D015EA}"/>
              </a:ext>
            </a:extLst>
          </p:cNvPr>
          <p:cNvSpPr txBox="1"/>
          <p:nvPr/>
        </p:nvSpPr>
        <p:spPr>
          <a:xfrm>
            <a:off x="3359149" y="1520825"/>
            <a:ext cx="8281987" cy="1333057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2C936-0E37-16A3-5CEB-9115E0CA5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566" y="3052367"/>
            <a:ext cx="5418772" cy="3040458"/>
          </a:xfrm>
        </p:spPr>
        <p:txBody>
          <a:bodyPr vert="horz" wrap="square" lIns="0" tIns="0" rIns="0" bIns="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cap="all">
                <a:hlinkClick r:id="rId2"/>
              </a:rPr>
              <a:t>HTTPS://WIREDELTA.COM/HOW-WAS-GOOGLE-DRIVE-DEVELOPED/</a:t>
            </a:r>
            <a:br>
              <a:rPr lang="en-US" sz="1600" cap="all"/>
            </a:br>
            <a:br>
              <a:rPr lang="en-US" sz="1600" cap="all"/>
            </a:br>
            <a:r>
              <a:rPr lang="en-US" sz="1600" cap="all">
                <a:hlinkClick r:id="rId3"/>
              </a:rPr>
              <a:t>HTTPS://WWW.MAKEUSEOF.COM/WHY-GOOGLE-DRIVE-IS-IDEAL-CLOUD-STORAGE/</a:t>
            </a:r>
            <a:endParaRPr lang="en-US" sz="1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>
              <a:lnSpc>
                <a:spcPct val="100000"/>
              </a:lnSpc>
            </a:pPr>
            <a:r>
              <a:rPr lang="en-US" sz="1600">
                <a:hlinkClick r:id="rId4"/>
              </a:rPr>
              <a:t>https://en.wikipedia.org/wiki/Dropbox</a:t>
            </a:r>
            <a:endParaRPr lang="en-US" sz="1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>
              <a:lnSpc>
                <a:spcPct val="100000"/>
              </a:lnSpc>
            </a:pPr>
            <a:r>
              <a:rPr lang="en-US" sz="1600">
                <a:hlinkClick r:id="rId5"/>
              </a:rPr>
              <a:t>https://www.dropbox.com/features/cloud-storage</a:t>
            </a:r>
            <a:endParaRPr lang="en-US" sz="1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>
              <a:lnSpc>
                <a:spcPct val="100000"/>
              </a:lnSpc>
            </a:pPr>
            <a:r>
              <a:rPr lang="en-US" sz="1600">
                <a:hlinkClick r:id="rId6"/>
              </a:rPr>
              <a:t>https://datascope.io/en/blog/7-benefits-of-using-dropbox/</a:t>
            </a:r>
            <a:endParaRPr lang="en-US" sz="1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>
              <a:lnSpc>
                <a:spcPct val="100000"/>
              </a:lnSpc>
            </a:pPr>
            <a:r>
              <a:rPr lang="en-US" sz="1600">
                <a:hlinkClick r:id="rId7"/>
              </a:rPr>
              <a:t>https://www.google.com/url?sa=t&amp;rct=j&amp;q=&amp;esrc=s&amp;source=web&amp;cd=&amp;cad=rja&amp;uact=8&amp;v</a:t>
            </a:r>
            <a:endParaRPr lang="en-US" sz="16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B0F0">
                    <a:alpha val="60000"/>
                  </a:srgbClr>
                </a:solidFill>
              </a:rPr>
              <a:t>https://en.wikipedia.org/wiki/Amazon_Web_Service</a:t>
            </a:r>
            <a:endParaRPr lang="en-US" sz="1600">
              <a:solidFill>
                <a:srgbClr val="00B0F0">
                  <a:alpha val="60000"/>
                </a:srgbClr>
              </a:solidFill>
              <a:ea typeface="Source Sans Pro"/>
            </a:endParaRPr>
          </a:p>
          <a:p>
            <a:pPr>
              <a:lnSpc>
                <a:spcPct val="100000"/>
              </a:lnSpc>
            </a:pPr>
            <a:endParaRPr lang="en-US" sz="1600"/>
          </a:p>
          <a:p>
            <a:pPr>
              <a:lnSpc>
                <a:spcPct val="100000"/>
              </a:lnSpc>
            </a:pPr>
            <a:endParaRPr lang="en-US" sz="16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5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23FA8-829A-5611-FC25-5DA7B5EB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32" y="2347220"/>
            <a:ext cx="3633900" cy="3748217"/>
          </a:xfrm>
        </p:spPr>
        <p:txBody>
          <a:bodyPr anchor="ctr">
            <a:normAutofit/>
          </a:bodyPr>
          <a:lstStyle/>
          <a:p>
            <a:pPr algn="r"/>
            <a:r>
              <a:rPr lang="en-US" sz="2000">
                <a:highlight>
                  <a:srgbClr val="C0C0C0"/>
                </a:highlight>
              </a:rPr>
              <a:t>Google drive</a:t>
            </a:r>
            <a:r>
              <a:rPr lang="en-US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738D-6C22-FC09-20F1-B1E3ACDF7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516" y="629851"/>
            <a:ext cx="5334000" cy="5327175"/>
          </a:xfrm>
        </p:spPr>
        <p:txBody>
          <a:bodyPr anchor="ctr">
            <a:normAutofit/>
          </a:bodyPr>
          <a:lstStyle/>
          <a:p>
            <a:r>
              <a:rPr lang="en-US"/>
              <a:t>Powerful and one of popular cloud-based applications  </a:t>
            </a:r>
          </a:p>
          <a:p>
            <a:endParaRPr lang="en-US"/>
          </a:p>
          <a:p>
            <a:r>
              <a:rPr lang="en-US"/>
              <a:t>Freeing up space on your device for more important and bigger files</a:t>
            </a:r>
          </a:p>
          <a:p>
            <a:endParaRPr lang="en-US"/>
          </a:p>
          <a:p>
            <a:r>
              <a:rPr lang="en-US"/>
              <a:t>Runs in any device with any connection by one same Google account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CD2F7-2ABB-7B1F-8C79-2266AC8BBA47}"/>
              </a:ext>
            </a:extLst>
          </p:cNvPr>
          <p:cNvSpPr txBox="1"/>
          <p:nvPr/>
        </p:nvSpPr>
        <p:spPr>
          <a:xfrm>
            <a:off x="1933831" y="4497858"/>
            <a:ext cx="2032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(SaaS cloud apps)</a:t>
            </a:r>
          </a:p>
        </p:txBody>
      </p:sp>
      <p:pic>
        <p:nvPicPr>
          <p:cNvPr id="5" name="Picture 5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B0E99795-85AF-25D9-9B32-F960A674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70" y="1848933"/>
            <a:ext cx="2321011" cy="208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67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2881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58362-0FAE-907A-6C9D-4E8F839C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1524000"/>
            <a:ext cx="4009639" cy="38100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Why users prefer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"Google drive"?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66EB4E-D133-FCA7-816B-A3384769C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5302" y="442784"/>
            <a:ext cx="4968250" cy="3730802"/>
          </a:xfrm>
        </p:spPr>
        <p:txBody>
          <a:bodyPr anchor="ctr">
            <a:normAutofit/>
          </a:bodyPr>
          <a:lstStyle/>
          <a:p>
            <a:r>
              <a:rPr lang="en-US"/>
              <a:t>It enables users to work both online and offline on a file</a:t>
            </a:r>
          </a:p>
          <a:p>
            <a:r>
              <a:rPr lang="en-US"/>
              <a:t>Continue work offline and sync information and update the file automatically</a:t>
            </a:r>
          </a:p>
          <a:p>
            <a:r>
              <a:rPr lang="en-US"/>
              <a:t>Doesn't need to pay for a license in software update</a:t>
            </a:r>
          </a:p>
          <a:p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996CD0-B3E1-F931-BD72-1EF0C9B90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48" b="-562"/>
          <a:stretch/>
        </p:blipFill>
        <p:spPr>
          <a:xfrm>
            <a:off x="6442101" y="3737919"/>
            <a:ext cx="5383204" cy="2541856"/>
          </a:xfrm>
          <a:prstGeom prst="rect">
            <a:avLst/>
          </a:prstGeom>
        </p:spPr>
      </p:pic>
      <p:pic>
        <p:nvPicPr>
          <p:cNvPr id="3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4C9E61-96F6-4028-E045-ACCF37941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00" r="74474" b="19577"/>
          <a:stretch/>
        </p:blipFill>
        <p:spPr>
          <a:xfrm>
            <a:off x="7916562" y="6081931"/>
            <a:ext cx="2976930" cy="7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49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77CD8A-9680-BF73-C75F-8F44FC202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24" y="1077095"/>
            <a:ext cx="4577976" cy="501696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A3089B0D-2FEF-549F-8E72-E4ABBA8988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381719"/>
              </p:ext>
            </p:extLst>
          </p:nvPr>
        </p:nvGraphicFramePr>
        <p:xfrm>
          <a:off x="854376" y="1597068"/>
          <a:ext cx="4991103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7180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330D0C4-8CE7-D15C-314B-504C24577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809"/>
            <a:ext cx="12191999" cy="46503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54D38-4F6E-59E6-EBC9-1361B3200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27610"/>
            <a:ext cx="5437186" cy="2265216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 rtl="0" fontAlgn="base">
              <a:lnSpc>
                <a:spcPct val="90000"/>
              </a:lnSpc>
            </a:pPr>
            <a:r>
              <a:rPr lang="en-US" sz="2200" b="0" i="0" u="none" strike="noStrike">
                <a:solidFill>
                  <a:schemeClr val="tx1">
                    <a:alpha val="60000"/>
                  </a:schemeClr>
                </a:solidFill>
                <a:effectLst/>
              </a:rPr>
              <a:t>What is Dropbox ?</a:t>
            </a:r>
            <a:r>
              <a:rPr lang="en-US" sz="2200" b="0" i="0">
                <a:solidFill>
                  <a:schemeClr val="tx1">
                    <a:alpha val="60000"/>
                  </a:schemeClr>
                </a:solidFill>
                <a:effectLst/>
              </a:rPr>
              <a:t>​</a:t>
            </a:r>
          </a:p>
          <a:p>
            <a:pPr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1">
                    <a:alpha val="60000"/>
                  </a:schemeClr>
                </a:solidFill>
              </a:rPr>
              <a:t>A</a:t>
            </a:r>
            <a:r>
              <a:rPr lang="en-US" sz="2200" b="1" i="0" u="none" strike="noStrike">
                <a:solidFill>
                  <a:schemeClr val="tx1">
                    <a:alpha val="60000"/>
                  </a:schemeClr>
                </a:solidFill>
                <a:effectLst/>
              </a:rPr>
              <a:t> cloud storage service</a:t>
            </a:r>
            <a:endParaRPr lang="en-US" sz="220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1">
                    <a:alpha val="60000"/>
                  </a:schemeClr>
                </a:solidFill>
              </a:rPr>
              <a:t>Enables saving</a:t>
            </a:r>
            <a:r>
              <a:rPr lang="en-US" sz="2200" b="1" i="0" u="none" strike="noStrike">
                <a:solidFill>
                  <a:schemeClr val="tx1">
                    <a:alpha val="60000"/>
                  </a:schemeClr>
                </a:solidFill>
                <a:effectLst/>
              </a:rPr>
              <a:t> files online and sync them to  devices</a:t>
            </a:r>
            <a:endParaRPr lang="en-US" sz="220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alpha val="60000"/>
                  </a:schemeClr>
                </a:solidFill>
              </a:rPr>
              <a:t>Using</a:t>
            </a:r>
            <a:r>
              <a:rPr lang="en-US" sz="2200" b="0" i="0" u="none" strike="noStrike">
                <a:solidFill>
                  <a:schemeClr val="tx1">
                    <a:alpha val="60000"/>
                  </a:schemeClr>
                </a:solidFill>
                <a:effectLst/>
              </a:rPr>
              <a:t> Dropbox links to share files and folders </a:t>
            </a:r>
            <a:r>
              <a:rPr lang="en-US" sz="2200">
                <a:solidFill>
                  <a:schemeClr val="tx1">
                    <a:alpha val="60000"/>
                  </a:schemeClr>
                </a:solidFill>
              </a:rPr>
              <a:t>without</a:t>
            </a:r>
            <a:r>
              <a:rPr lang="en-US" sz="2200" b="0" i="0" u="none" strike="noStrike">
                <a:solidFill>
                  <a:schemeClr val="tx1">
                    <a:alpha val="60000"/>
                  </a:schemeClr>
                </a:solidFill>
                <a:effectLst/>
              </a:rPr>
              <a:t> sending large attachments</a:t>
            </a:r>
            <a:endParaRPr lang="en-US" sz="2200" b="0" i="0">
              <a:solidFill>
                <a:schemeClr val="tx1">
                  <a:alpha val="60000"/>
                </a:schemeClr>
              </a:solidFill>
              <a:effectLst/>
              <a:ea typeface="Source Sans Pro"/>
            </a:endParaRPr>
          </a:p>
          <a:p>
            <a:pPr>
              <a:lnSpc>
                <a:spcPct val="90000"/>
              </a:lnSpc>
            </a:pPr>
            <a:endParaRPr lang="en-US" sz="22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1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0F7AFEB9-A6F9-A4ED-DA98-508636DE5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78" y="2530474"/>
            <a:ext cx="4652107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grpSp>
        <p:nvGrpSpPr>
          <p:cNvPr id="29" name="Group 11">
            <a:extLst>
              <a:ext uri="{FF2B5EF4-FFF2-40B4-BE49-F238E27FC236}">
                <a16:creationId xmlns:a16="http://schemas.microsoft.com/office/drawing/2014/main" id="{69AC6DD2-531E-47F5-AACD-CCE29580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9384" y="3193023"/>
            <a:ext cx="762805" cy="734873"/>
            <a:chOff x="7950336" y="1300590"/>
            <a:chExt cx="762805" cy="7348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F09A6BA-1C22-4639-A4B1-6C45C84E0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861121A-F98B-448C-9931-779DCA3A7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36EDA6E-6401-4293-ABF7-9CB52D87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2E08FF-4BA1-4E4C-9771-C2D489CE8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5711" y="3321050"/>
            <a:ext cx="1262947" cy="1335600"/>
            <a:chOff x="2678417" y="2427951"/>
            <a:chExt cx="1262947" cy="13356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8BFDB6-8093-41CF-BAA9-573794D78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E7BB8E-982E-49DB-A0F8-D890253A3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94DF8-9593-9D88-CBEA-281A60E66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217" y="1198881"/>
            <a:ext cx="5387863" cy="26647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0" i="0">
                <a:effectLst/>
              </a:rPr>
              <a:t>Store any file or folder</a:t>
            </a:r>
          </a:p>
          <a:p>
            <a:r>
              <a:rPr lang="en-US" b="0" i="0">
                <a:effectLst/>
              </a:rPr>
              <a:t>No matter the file or folder you’re trying to save—from </a:t>
            </a:r>
            <a:r>
              <a:rPr lang="en-US" b="0" i="0" u="sng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photos</a:t>
            </a:r>
            <a:r>
              <a:rPr lang="en-US" b="0" i="0">
                <a:effectLst/>
              </a:rPr>
              <a:t> and videos to large CAD files and PowerPoint presentations—you can store it safely using cloud storage solutions from Dropbox.</a:t>
            </a:r>
          </a:p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EE1369-5265-4B70-B20F-446F16B27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5520977"/>
            <a:ext cx="1972470" cy="1337023"/>
          </a:xfrm>
          <a:custGeom>
            <a:avLst/>
            <a:gdLst>
              <a:gd name="connsiteX0" fmla="*/ 986235 w 1972470"/>
              <a:gd name="connsiteY0" fmla="*/ 0 h 1337023"/>
              <a:gd name="connsiteX1" fmla="*/ 1972470 w 1972470"/>
              <a:gd name="connsiteY1" fmla="*/ 986235 h 1337023"/>
              <a:gd name="connsiteX2" fmla="*/ 1928131 w 1972470"/>
              <a:gd name="connsiteY2" fmla="*/ 1279512 h 1337023"/>
              <a:gd name="connsiteX3" fmla="*/ 1907081 w 1972470"/>
              <a:gd name="connsiteY3" fmla="*/ 1337023 h 1337023"/>
              <a:gd name="connsiteX4" fmla="*/ 65389 w 1972470"/>
              <a:gd name="connsiteY4" fmla="*/ 1337023 h 1337023"/>
              <a:gd name="connsiteX5" fmla="*/ 44339 w 1972470"/>
              <a:gd name="connsiteY5" fmla="*/ 1279512 h 1337023"/>
              <a:gd name="connsiteX6" fmla="*/ 0 w 1972470"/>
              <a:gd name="connsiteY6" fmla="*/ 986235 h 1337023"/>
              <a:gd name="connsiteX7" fmla="*/ 986235 w 1972470"/>
              <a:gd name="connsiteY7" fmla="*/ 0 h 13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337023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088363"/>
                  <a:pt x="1956947" y="1186866"/>
                  <a:pt x="1928131" y="1279512"/>
                </a:cubicBezTo>
                <a:lnTo>
                  <a:pt x="1907081" y="1337023"/>
                </a:lnTo>
                <a:lnTo>
                  <a:pt x="65389" y="1337023"/>
                </a:lnTo>
                <a:lnTo>
                  <a:pt x="44339" y="1279512"/>
                </a:lnTo>
                <a:cubicBezTo>
                  <a:pt x="15523" y="1186866"/>
                  <a:pt x="0" y="1088363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75000"/>
                  <a:lumOff val="25000"/>
                </a:schemeClr>
              </a:gs>
              <a:gs pos="71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381000" dist="177800" dir="189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2DC7E2-30C5-2EF0-F5AB-38C57B0B2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" b="28793"/>
          <a:stretch/>
        </p:blipFill>
        <p:spPr>
          <a:xfrm>
            <a:off x="1407079" y="549275"/>
            <a:ext cx="9377842" cy="3227900"/>
          </a:xfrm>
          <a:custGeom>
            <a:avLst/>
            <a:gdLst/>
            <a:ahLst/>
            <a:cxnLst/>
            <a:rect l="l" t="t" r="r" b="b"/>
            <a:pathLst>
              <a:path w="12192000" h="3227900">
                <a:moveTo>
                  <a:pt x="0" y="0"/>
                </a:moveTo>
                <a:lnTo>
                  <a:pt x="12192000" y="0"/>
                </a:lnTo>
                <a:lnTo>
                  <a:pt x="12192000" y="3227900"/>
                </a:lnTo>
                <a:lnTo>
                  <a:pt x="0" y="3227900"/>
                </a:lnTo>
                <a:close/>
              </a:path>
            </a:pathLst>
          </a:custGeom>
        </p:spPr>
      </p:pic>
      <p:grpSp>
        <p:nvGrpSpPr>
          <p:cNvPr id="44" name="Group 36">
            <a:extLst>
              <a:ext uri="{FF2B5EF4-FFF2-40B4-BE49-F238E27FC236}">
                <a16:creationId xmlns:a16="http://schemas.microsoft.com/office/drawing/2014/main" id="{30493E29-1143-4080-A31C-64E36832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3" y="398538"/>
            <a:ext cx="631474" cy="667800"/>
            <a:chOff x="2994153" y="1378666"/>
            <a:chExt cx="631474" cy="667800"/>
          </a:xfrm>
        </p:grpSpPr>
        <p:sp>
          <p:nvSpPr>
            <p:cNvPr id="45" name="Freeform: Shape 37">
              <a:extLst>
                <a:ext uri="{FF2B5EF4-FFF2-40B4-BE49-F238E27FC236}">
                  <a16:creationId xmlns:a16="http://schemas.microsoft.com/office/drawing/2014/main" id="{54F335CB-D905-4ACD-9B94-4BFC5E45C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38">
              <a:extLst>
                <a:ext uri="{FF2B5EF4-FFF2-40B4-BE49-F238E27FC236}">
                  <a16:creationId xmlns:a16="http://schemas.microsoft.com/office/drawing/2014/main" id="{E30707A2-C7E1-4028-BD83-12C7212FF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7" name="Oval 40">
            <a:extLst>
              <a:ext uri="{FF2B5EF4-FFF2-40B4-BE49-F238E27FC236}">
                <a16:creationId xmlns:a16="http://schemas.microsoft.com/office/drawing/2014/main" id="{D7AA753E-FFC2-4B5B-A791-BEC976053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65888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780DD-8858-2639-BBFB-915285516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456" y="4117975"/>
            <a:ext cx="6937058" cy="2580005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b="0" i="0">
                <a:effectLst/>
              </a:rPr>
              <a:t>Why should I use Dropbox as my cloud storage service? 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i="0">
                <a:effectLst/>
              </a:rPr>
              <a:t>Dropbox offers various cloud storage options</a:t>
            </a:r>
            <a:r>
              <a:rPr lang="en-US" b="0" i="0">
                <a:effectLst/>
              </a:rPr>
              <a:t>.</a:t>
            </a:r>
            <a:r>
              <a:rPr lang="en-US"/>
              <a:t> Whether you're</a:t>
            </a:r>
            <a:r>
              <a:rPr lang="en-US" b="0" i="0">
                <a:effectLst/>
              </a:rPr>
              <a:t> an individual, small business, or large company, using Dropbox for cloud storage lets you store everything safely in the cloud and access file uploads from multiple devices.</a:t>
            </a:r>
            <a:endParaRPr lang="en-US" b="0" i="0">
              <a:effectLst/>
              <a:ea typeface="Source Sans Pro"/>
            </a:endParaRPr>
          </a:p>
          <a:p>
            <a:pPr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3428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0CF05EC-688A-EF3F-7609-C3C28D2C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250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976BAAF1-3BA4-4207-E632-7774151449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076718"/>
              </p:ext>
            </p:extLst>
          </p:nvPr>
        </p:nvGraphicFramePr>
        <p:xfrm>
          <a:off x="550863" y="2678400"/>
          <a:ext cx="3565525" cy="3414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246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7" name="Rectangle 108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A4C3F-B9AE-83FE-72C2-C78687E1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Amazon Web Services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49C072-4810-6DA5-C018-5CC3361E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Amazon Web Services, Inc. is a subsidiary of Amazon that provides on-demand cloud computing platforms </a:t>
            </a:r>
            <a:endParaRPr lang="en-US" sz="1600"/>
          </a:p>
        </p:txBody>
      </p:sp>
      <p:pic>
        <p:nvPicPr>
          <p:cNvPr id="1028" name="Picture 4" descr="Amazon Web Services - Home | Facebook">
            <a:extLst>
              <a:ext uri="{FF2B5EF4-FFF2-40B4-BE49-F238E27FC236}">
                <a16:creationId xmlns:a16="http://schemas.microsoft.com/office/drawing/2014/main" id="{7869E4D6-9EA7-92AB-3645-F622899F6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 bwMode="auto"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8" name="Group 1087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089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0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91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99" name="Oval 1092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42114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202939"/>
      </a:dk2>
      <a:lt2>
        <a:srgbClr val="E3E8E2"/>
      </a:lt2>
      <a:accent1>
        <a:srgbClr val="B64DC3"/>
      </a:accent1>
      <a:accent2>
        <a:srgbClr val="723BB1"/>
      </a:accent2>
      <a:accent3>
        <a:srgbClr val="534DC3"/>
      </a:accent3>
      <a:accent4>
        <a:srgbClr val="3B66B1"/>
      </a:accent4>
      <a:accent5>
        <a:srgbClr val="4DA9C3"/>
      </a:accent5>
      <a:accent6>
        <a:srgbClr val="3BB19A"/>
      </a:accent6>
      <a:hlink>
        <a:srgbClr val="3D89B9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PortalVTI</vt:lpstr>
      <vt:lpstr>3DFloatVTI</vt:lpstr>
      <vt:lpstr>Cloud based application</vt:lpstr>
      <vt:lpstr>Google drive </vt:lpstr>
      <vt:lpstr>Why users prefer  "Google drive"?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Amazon Web Services </vt:lpstr>
      <vt:lpstr>What is Amazon Web Services for?</vt:lpstr>
      <vt:lpstr>How AWS is a cloud-based application?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based application</dc:title>
  <dc:creator>JAN POONTHONG</dc:creator>
  <cp:revision>1</cp:revision>
  <dcterms:created xsi:type="dcterms:W3CDTF">2022-07-24T08:32:25Z</dcterms:created>
  <dcterms:modified xsi:type="dcterms:W3CDTF">2022-07-25T15:33:28Z</dcterms:modified>
</cp:coreProperties>
</file>